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 Molendijk" userId="54e1ac55-6d3a-4530-84be-82f7d3b4d40d" providerId="ADAL" clId="{30A3AA6A-7B4C-4BF0-A81A-0C817EB041BC}"/>
    <pc:docChg chg="addSld">
      <pc:chgData name="Jos Molendijk" userId="54e1ac55-6d3a-4530-84be-82f7d3b4d40d" providerId="ADAL" clId="{30A3AA6A-7B4C-4BF0-A81A-0C817EB041BC}" dt="2023-07-06T11:13:26.936" v="0" actId="680"/>
      <pc:docMkLst>
        <pc:docMk/>
      </pc:docMkLst>
      <pc:sldChg chg="new">
        <pc:chgData name="Jos Molendijk" userId="54e1ac55-6d3a-4530-84be-82f7d3b4d40d" providerId="ADAL" clId="{30A3AA6A-7B4C-4BF0-A81A-0C817EB041BC}" dt="2023-07-06T11:13:26.936" v="0" actId="680"/>
        <pc:sldMkLst>
          <pc:docMk/>
          <pc:sldMk cId="3939073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owerpoint_template.jpg" descr="powerpoint_templ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23" y="-113"/>
            <a:ext cx="24389163" cy="13716226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5pPr>
          </a:lstStyle>
          <a:p>
            <a:r>
              <a:t>Uiting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oot f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Open Sans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Open Sans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Open Sans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Open Sans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Open Sans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Feitinformati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 numCol="1" spcCol="38100"/>
          <a:lstStyle>
            <a:lvl1pPr marL="0" indent="0" algn="ctr" defTabSz="734694">
              <a:lnSpc>
                <a:spcPct val="100000"/>
              </a:lnSpc>
              <a:spcBef>
                <a:spcPts val="0"/>
              </a:spcBef>
              <a:buSzTx/>
              <a:buNone/>
              <a:defRPr sz="4895">
                <a:latin typeface="+mn-lt"/>
                <a:ea typeface="+mn-ea"/>
                <a:cs typeface="+mn-cs"/>
                <a:sym typeface="Open Sans Bold"/>
              </a:defRPr>
            </a:lvl1pPr>
          </a:lstStyle>
          <a:p>
            <a:r>
              <a:t>Feitinformatie</a:t>
            </a:r>
          </a:p>
        </p:txBody>
      </p:sp>
      <p:sp>
        <p:nvSpPr>
          <p:cNvPr id="10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oekenning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 numCol="1" spcCol="38100"/>
          <a:lstStyle>
            <a:lvl1pPr marL="0" indent="0" defTabSz="734694">
              <a:lnSpc>
                <a:spcPct val="100000"/>
              </a:lnSpc>
              <a:spcBef>
                <a:spcPts val="0"/>
              </a:spcBef>
              <a:buSzTx/>
              <a:buNone/>
              <a:defRPr sz="3204">
                <a:latin typeface="+mn-lt"/>
                <a:ea typeface="+mn-ea"/>
                <a:cs typeface="+mn-cs"/>
                <a:sym typeface="Open Sans Bold"/>
              </a:defRPr>
            </a:lvl1pPr>
          </a:lstStyle>
          <a:p>
            <a:r>
              <a:t>Toekenning</a:t>
            </a:r>
          </a:p>
        </p:txBody>
      </p:sp>
      <p:sp>
        <p:nvSpPr>
          <p:cNvPr id="117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numCol="1" spcCol="38100"/>
          <a:lstStyle>
            <a:lvl1pPr marL="638923" indent="-469900">
              <a:spcBef>
                <a:spcPts val="0"/>
              </a:spcBef>
              <a:buSzTx/>
              <a:buNone/>
              <a:defRPr sz="8500" spc="-170"/>
            </a:lvl1pPr>
            <a:lvl2pPr marL="638923" indent="-12700">
              <a:spcBef>
                <a:spcPts val="0"/>
              </a:spcBef>
              <a:buSzTx/>
              <a:buNone/>
              <a:defRPr sz="8500" spc="-170"/>
            </a:lvl2pPr>
            <a:lvl3pPr marL="638923" indent="444500">
              <a:spcBef>
                <a:spcPts val="0"/>
              </a:spcBef>
              <a:buSzTx/>
              <a:buNone/>
              <a:defRPr sz="8500" spc="-170"/>
            </a:lvl3pPr>
            <a:lvl4pPr marL="638923" indent="901700">
              <a:spcBef>
                <a:spcPts val="0"/>
              </a:spcBef>
              <a:buSzTx/>
              <a:buNone/>
              <a:defRPr sz="8500" spc="-170"/>
            </a:lvl4pPr>
            <a:lvl5pPr marL="638923" indent="1358900">
              <a:spcBef>
                <a:spcPts val="0"/>
              </a:spcBef>
              <a:buSzTx/>
              <a:buNone/>
              <a:defRPr sz="8500" spc="-170"/>
            </a:lvl5pPr>
          </a:lstStyle>
          <a:p>
            <a:r>
              <a:t>“Bijzonder citaat”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chaal salade met gebakken rijst, gekookte eieren en eetstokje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Schaal met zalmkoekjes, salade en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Schaal pappardellepasta met peterselieboter, geroosterde hazelnoten en geraspte parmezaanse kaas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chaal salade met gebakken rijst, gekookte eieren en eetstokje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owerpoint_template2.jpg" descr="powerpoint_templat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" y="730"/>
            <a:ext cx="24386165" cy="13714540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06500" y="4352413"/>
            <a:ext cx="21971001" cy="4648201"/>
          </a:xfrm>
          <a:prstGeom prst="rect">
            <a:avLst/>
          </a:prstGeom>
        </p:spPr>
        <p:txBody>
          <a:bodyPr anchor="ctr"/>
          <a:lstStyle>
            <a:lvl1pPr>
              <a:defRPr sz="11600" spc="-232">
                <a:solidFill>
                  <a:srgbClr val="FFF26E"/>
                </a:solidFill>
              </a:defRPr>
            </a:lvl1pPr>
          </a:lstStyle>
          <a:p>
            <a:r>
              <a:t>Naam presentatie</a:t>
            </a:r>
          </a:p>
        </p:txBody>
      </p:sp>
      <p:sp>
        <p:nvSpPr>
          <p:cNvPr id="21" name="Auteur en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 numCol="1" spcCol="38100"/>
          <a:lstStyle>
            <a:lvl1pPr marL="0" indent="0" defTabSz="734694">
              <a:lnSpc>
                <a:spcPct val="100000"/>
              </a:lnSpc>
              <a:spcBef>
                <a:spcPts val="0"/>
              </a:spcBef>
              <a:buSzTx/>
              <a:buNone/>
              <a:defRPr sz="3204">
                <a:solidFill>
                  <a:srgbClr val="FFFFFF"/>
                </a:solidFill>
                <a:latin typeface="+mn-lt"/>
                <a:ea typeface="+mn-ea"/>
                <a:cs typeface="+mn-cs"/>
                <a:sym typeface="Open Sans Bold"/>
              </a:defRPr>
            </a:lvl1pPr>
          </a:lstStyle>
          <a:p>
            <a:r>
              <a:t>Auteur en datum</a:t>
            </a:r>
          </a:p>
        </p:txBody>
      </p:sp>
      <p:sp>
        <p:nvSpPr>
          <p:cNvPr id="22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FFFFFF"/>
                </a:solidFill>
                <a:latin typeface="+mn-lt"/>
                <a:ea typeface="+mn-ea"/>
                <a:cs typeface="+mn-cs"/>
                <a:sym typeface="Open Sans Bold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FFFFFF"/>
                </a:solidFill>
                <a:latin typeface="+mn-lt"/>
                <a:ea typeface="+mn-ea"/>
                <a:cs typeface="+mn-cs"/>
                <a:sym typeface="Open Sans Bold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FFFFFF"/>
                </a:solidFill>
                <a:latin typeface="+mn-lt"/>
                <a:ea typeface="+mn-ea"/>
                <a:cs typeface="+mn-cs"/>
                <a:sym typeface="Open Sans Bold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FFFFFF"/>
                </a:solidFill>
                <a:latin typeface="+mn-lt"/>
                <a:ea typeface="+mn-ea"/>
                <a:cs typeface="+mn-cs"/>
                <a:sym typeface="Open Sans Bold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FFFFFF"/>
                </a:solidFill>
                <a:latin typeface="+mn-lt"/>
                <a:ea typeface="+mn-ea"/>
                <a:cs typeface="+mn-cs"/>
                <a:sym typeface="Open Sans Bold"/>
              </a:defRPr>
            </a:lvl5pPr>
          </a:lstStyle>
          <a:p>
            <a:r>
              <a:t>Ondertitel presentatie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owerpoint_template3.jpg" descr="powerpoint_templat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87" y="-8867"/>
            <a:ext cx="2438876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chaal met zalmkoekjes, salade en hummus"/>
          <p:cNvSpPr>
            <a:spLocks noGrp="1"/>
          </p:cNvSpPr>
          <p:nvPr>
            <p:ph type="pic" sz="half" idx="21"/>
          </p:nvPr>
        </p:nvSpPr>
        <p:spPr>
          <a:xfrm>
            <a:off x="11294517" y="3134617"/>
            <a:ext cx="8940109" cy="1040519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2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Naam dia</a:t>
            </a:r>
          </a:p>
        </p:txBody>
      </p:sp>
      <p:sp>
        <p:nvSpPr>
          <p:cNvPr id="33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Open Sans Bold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Open Sans Bold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Open Sans Bold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Open Sans Bold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Open Sans Bold"/>
              </a:defRPr>
            </a:lvl5pPr>
          </a:lstStyle>
          <a:p>
            <a:r>
              <a:t>Ondertitel dia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owerpoint_template3.jpg" descr="powerpoint_templat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87" y="-8867"/>
            <a:ext cx="2438876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17070833" cy="1433163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43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17371177" cy="934780"/>
          </a:xfrm>
          <a:prstGeom prst="rect">
            <a:avLst/>
          </a:prstGeom>
        </p:spPr>
        <p:txBody>
          <a:bodyPr lIns="45719" tIns="45719" rIns="45719" bIns="45719" numCol="1" spcCol="38100"/>
          <a:lstStyle>
            <a:lvl1pPr marL="0" indent="0" defTabSz="734694">
              <a:lnSpc>
                <a:spcPct val="100000"/>
              </a:lnSpc>
              <a:spcBef>
                <a:spcPts val="0"/>
              </a:spcBef>
              <a:buSzTx/>
              <a:buNone/>
              <a:defRPr sz="4895">
                <a:latin typeface="+mn-lt"/>
                <a:ea typeface="+mn-ea"/>
                <a:cs typeface="+mn-cs"/>
                <a:sym typeface="Open Sans Bold"/>
              </a:defRPr>
            </a:lvl1pPr>
          </a:lstStyle>
          <a:p>
            <a:r>
              <a:t>Ondertitel dia</a:t>
            </a:r>
          </a:p>
        </p:txBody>
      </p:sp>
      <p:sp>
        <p:nvSpPr>
          <p:cNvPr id="44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17371177" cy="8256012"/>
          </a:xfrm>
          <a:prstGeom prst="rect">
            <a:avLst/>
          </a:prstGeom>
        </p:spPr>
        <p:txBody>
          <a:bodyPr numCol="1" spcCol="38100"/>
          <a:lstStyle>
            <a:lvl1pPr marL="609599" indent="-609599"/>
            <a:lvl2pPr marL="1219200" indent="-609600"/>
            <a:lvl3pPr marL="1828800" indent="-609600"/>
            <a:lvl4pPr marL="2438400" indent="-609600"/>
            <a:lvl5pPr marL="3048000" indent="-609600"/>
          </a:lstStyle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owerpoint_template3.jpg" descr="powerpoint_templat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87" y="-8867"/>
            <a:ext cx="2438876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 numCol="1" spcCol="38100"/>
          <a:lstStyle>
            <a:lvl1pPr marL="0" indent="0" defTabSz="734694">
              <a:lnSpc>
                <a:spcPct val="100000"/>
              </a:lnSpc>
              <a:spcBef>
                <a:spcPts val="0"/>
              </a:spcBef>
              <a:buSzTx/>
              <a:buNone/>
              <a:defRPr sz="4895">
                <a:latin typeface="+mn-lt"/>
                <a:ea typeface="+mn-ea"/>
                <a:cs typeface="+mn-cs"/>
                <a:sym typeface="Open Sans Bold"/>
              </a:defRPr>
            </a:lvl1pPr>
          </a:lstStyle>
          <a:p>
            <a:r>
              <a:t>Ondertitel dia</a:t>
            </a:r>
          </a:p>
        </p:txBody>
      </p:sp>
      <p:sp>
        <p:nvSpPr>
          <p:cNvPr id="62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 numCol="1" spcCol="38100"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Schaal pappardellepasta met peterselieboter, geroosterde hazelnoten en geraspte parmezaanse kaas"/>
          <p:cNvSpPr>
            <a:spLocks noGrp="1"/>
          </p:cNvSpPr>
          <p:nvPr>
            <p:ph type="pic" sz="half" idx="22"/>
          </p:nvPr>
        </p:nvSpPr>
        <p:spPr>
          <a:xfrm>
            <a:off x="12192000" y="2960628"/>
            <a:ext cx="8057712" cy="10743616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4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6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ectietitel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spc="-232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Sectietitel</a:t>
            </a:r>
          </a:p>
        </p:txBody>
      </p:sp>
      <p:sp>
        <p:nvSpPr>
          <p:cNvPr id="73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81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 numCol="1" spcCol="38100"/>
          <a:lstStyle>
            <a:lvl1pPr marL="0" indent="0" defTabSz="734694">
              <a:lnSpc>
                <a:spcPct val="100000"/>
              </a:lnSpc>
              <a:spcBef>
                <a:spcPts val="0"/>
              </a:spcBef>
              <a:buSzTx/>
              <a:buNone/>
              <a:defRPr sz="4895">
                <a:latin typeface="+mn-lt"/>
                <a:ea typeface="+mn-ea"/>
                <a:cs typeface="+mn-cs"/>
                <a:sym typeface="Open Sans Bold"/>
              </a:defRPr>
            </a:lvl1pPr>
          </a:lstStyle>
          <a:p>
            <a:r>
              <a:t>Ondertitel dia</a:t>
            </a:r>
          </a:p>
        </p:txBody>
      </p:sp>
      <p:sp>
        <p:nvSpPr>
          <p:cNvPr id="8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el agend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 agenda</a:t>
            </a:r>
          </a:p>
        </p:txBody>
      </p:sp>
      <p:sp>
        <p:nvSpPr>
          <p:cNvPr id="90" name="Ondertitel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 numCol="1" spcCol="38100"/>
          <a:lstStyle>
            <a:lvl1pPr marL="0" indent="0" defTabSz="734694">
              <a:lnSpc>
                <a:spcPct val="100000"/>
              </a:lnSpc>
              <a:spcBef>
                <a:spcPts val="0"/>
              </a:spcBef>
              <a:buSzTx/>
              <a:buNone/>
              <a:defRPr sz="4895">
                <a:latin typeface="+mn-lt"/>
                <a:ea typeface="+mn-ea"/>
                <a:cs typeface="+mn-cs"/>
                <a:sym typeface="Open Sans Bold"/>
              </a:defRPr>
            </a:lvl1pPr>
          </a:lstStyle>
          <a:p>
            <a:r>
              <a:t>Ondertitel agenda</a:t>
            </a:r>
          </a:p>
        </p:txBody>
      </p:sp>
      <p:sp>
        <p:nvSpPr>
          <p:cNvPr id="91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42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42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42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42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42"/>
            </a:lvl5pPr>
          </a:lstStyle>
          <a:p>
            <a:r>
              <a:t>Agendaonderwerpen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Naam dia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Open Sans Bold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Open Sans Bold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Open Sans Bold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Open Sans Bold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Open Sans Bold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Open Sans Bold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Open Sans Bold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Open Sans Bold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Open Sans Bold"/>
        </a:defRPr>
      </a:lvl9pPr>
    </p:titleStyle>
    <p:bodyStyle>
      <a:lvl1pPr marL="533400" marR="0" indent="-5334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1pPr>
      <a:lvl2pPr marL="1143000" marR="0" indent="-5334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2pPr>
      <a:lvl3pPr marL="1752600" marR="0" indent="-5334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3pPr>
      <a:lvl4pPr marL="2362200" marR="0" indent="-5334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4pPr>
      <a:lvl5pPr marL="2971800" marR="0" indent="-5334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5pPr>
      <a:lvl6pPr marL="3581400" marR="0" indent="-5334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6pPr>
      <a:lvl7pPr marL="4191000" marR="0" indent="-5334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7pPr>
      <a:lvl8pPr marL="4800600" marR="0" indent="-5334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8pPr>
      <a:lvl9pPr marL="5410200" marR="0" indent="-5334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4151D-F0FB-7681-DF35-E03ACFD4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792F30-9264-6A74-01D2-CEB3BED174B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FB4740-17B8-A4DA-EC30-8652123AEE9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90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Open Sans Bold"/>
        <a:ea typeface="Open Sans Bold"/>
        <a:cs typeface="Open Sans Bold"/>
      </a:majorFont>
      <a:minorFont>
        <a:latin typeface="Open Sans Bold"/>
        <a:ea typeface="Open Sans Bold"/>
        <a:cs typeface="Open Sans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Open Sans Bold"/>
        <a:ea typeface="Open Sans Bold"/>
        <a:cs typeface="Open Sans Bold"/>
      </a:majorFont>
      <a:minorFont>
        <a:latin typeface="Open Sans Bold"/>
        <a:ea typeface="Open Sans Bold"/>
        <a:cs typeface="Open Sans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Aangepast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Helvetica Neue</vt:lpstr>
      <vt:lpstr>Open Sans</vt:lpstr>
      <vt:lpstr>Open Sans Bold</vt:lpstr>
      <vt:lpstr>21_BasicWhite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Jos Molendijk</cp:lastModifiedBy>
  <cp:revision>1</cp:revision>
  <dcterms:modified xsi:type="dcterms:W3CDTF">2023-07-06T11:13:32Z</dcterms:modified>
</cp:coreProperties>
</file>