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65"/>
  </p:notesMasterIdLst>
  <p:sldIdLst>
    <p:sldId id="256" r:id="rId4"/>
    <p:sldId id="257" r:id="rId5"/>
    <p:sldId id="258" r:id="rId6"/>
    <p:sldId id="262" r:id="rId7"/>
    <p:sldId id="260" r:id="rId8"/>
    <p:sldId id="283" r:id="rId9"/>
    <p:sldId id="261" r:id="rId10"/>
    <p:sldId id="284" r:id="rId11"/>
    <p:sldId id="263" r:id="rId12"/>
    <p:sldId id="264" r:id="rId13"/>
    <p:sldId id="265" r:id="rId14"/>
    <p:sldId id="285" r:id="rId15"/>
    <p:sldId id="286" r:id="rId16"/>
    <p:sldId id="287" r:id="rId17"/>
    <p:sldId id="266" r:id="rId18"/>
    <p:sldId id="267" r:id="rId19"/>
    <p:sldId id="268" r:id="rId20"/>
    <p:sldId id="288" r:id="rId21"/>
    <p:sldId id="270" r:id="rId22"/>
    <p:sldId id="271" r:id="rId23"/>
    <p:sldId id="272" r:id="rId24"/>
    <p:sldId id="273" r:id="rId25"/>
    <p:sldId id="274" r:id="rId26"/>
    <p:sldId id="276" r:id="rId27"/>
    <p:sldId id="277" r:id="rId28"/>
    <p:sldId id="280" r:id="rId29"/>
    <p:sldId id="279" r:id="rId30"/>
    <p:sldId id="282" r:id="rId31"/>
    <p:sldId id="281" r:id="rId32"/>
    <p:sldId id="327" r:id="rId33"/>
    <p:sldId id="290" r:id="rId34"/>
    <p:sldId id="316" r:id="rId35"/>
    <p:sldId id="317" r:id="rId36"/>
    <p:sldId id="292" r:id="rId37"/>
    <p:sldId id="318" r:id="rId38"/>
    <p:sldId id="319" r:id="rId39"/>
    <p:sldId id="320" r:id="rId40"/>
    <p:sldId id="321" r:id="rId41"/>
    <p:sldId id="322" r:id="rId42"/>
    <p:sldId id="269" r:id="rId43"/>
    <p:sldId id="294" r:id="rId44"/>
    <p:sldId id="295" r:id="rId45"/>
    <p:sldId id="296" r:id="rId46"/>
    <p:sldId id="297" r:id="rId47"/>
    <p:sldId id="298" r:id="rId48"/>
    <p:sldId id="299" r:id="rId49"/>
    <p:sldId id="326" r:id="rId50"/>
    <p:sldId id="315" r:id="rId51"/>
    <p:sldId id="323" r:id="rId52"/>
    <p:sldId id="302" r:id="rId53"/>
    <p:sldId id="303" r:id="rId54"/>
    <p:sldId id="304" r:id="rId55"/>
    <p:sldId id="305" r:id="rId56"/>
    <p:sldId id="306" r:id="rId57"/>
    <p:sldId id="307" r:id="rId58"/>
    <p:sldId id="324" r:id="rId59"/>
    <p:sldId id="308" r:id="rId60"/>
    <p:sldId id="325" r:id="rId61"/>
    <p:sldId id="309" r:id="rId62"/>
    <p:sldId id="311" r:id="rId63"/>
    <p:sldId id="312" r:id="rId6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E8D8A"/>
    <a:srgbClr val="C9954B"/>
    <a:srgbClr val="FEA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D2213F-F8F2-44C2-8767-3FF0F783387A}" v="3" dt="2023-10-30T13:54:06.504"/>
    <p1510:client id="{294B600F-DABB-4A46-B344-E281C74B52C0}" v="18" dt="2023-10-30T15:27:38.824"/>
    <p1510:client id="{456676AF-1BFD-7C33-609A-73096F9FFF40}" v="3" dt="2023-10-30T14:05:36.92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dith Boogaard" userId="e0590788-77e0-49bc-9f5b-1dc72e85bebe" providerId="ADAL" clId="{19D2213F-F8F2-44C2-8767-3FF0F783387A}"/>
    <pc:docChg chg="undo custSel addSld delSld modSld sldOrd">
      <pc:chgData name="Judith Boogaard" userId="e0590788-77e0-49bc-9f5b-1dc72e85bebe" providerId="ADAL" clId="{19D2213F-F8F2-44C2-8767-3FF0F783387A}" dt="2023-10-30T13:56:11.610" v="144" actId="2696"/>
      <pc:docMkLst>
        <pc:docMk/>
      </pc:docMkLst>
      <pc:sldChg chg="addSp delSp modSp mod">
        <pc:chgData name="Judith Boogaard" userId="e0590788-77e0-49bc-9f5b-1dc72e85bebe" providerId="ADAL" clId="{19D2213F-F8F2-44C2-8767-3FF0F783387A}" dt="2023-10-30T13:55:58.519" v="143" actId="1076"/>
        <pc:sldMkLst>
          <pc:docMk/>
          <pc:sldMk cId="3573895769" sldId="259"/>
        </pc:sldMkLst>
        <pc:spChg chg="del mod">
          <ac:chgData name="Judith Boogaard" userId="e0590788-77e0-49bc-9f5b-1dc72e85bebe" providerId="ADAL" clId="{19D2213F-F8F2-44C2-8767-3FF0F783387A}" dt="2023-10-30T13:44:30.109" v="41" actId="478"/>
          <ac:spMkLst>
            <pc:docMk/>
            <pc:sldMk cId="3573895769" sldId="259"/>
            <ac:spMk id="4" creationId="{8A14A886-0BD1-5029-BB05-0B1F4C088B12}"/>
          </ac:spMkLst>
        </pc:spChg>
        <pc:spChg chg="add mod">
          <ac:chgData name="Judith Boogaard" userId="e0590788-77e0-49bc-9f5b-1dc72e85bebe" providerId="ADAL" clId="{19D2213F-F8F2-44C2-8767-3FF0F783387A}" dt="2023-10-30T13:45:01.706" v="61" actId="20577"/>
          <ac:spMkLst>
            <pc:docMk/>
            <pc:sldMk cId="3573895769" sldId="259"/>
            <ac:spMk id="5" creationId="{00B25F37-7D21-F64A-CA75-BD5D3A7B2282}"/>
          </ac:spMkLst>
        </pc:spChg>
        <pc:picChg chg="mod">
          <ac:chgData name="Judith Boogaard" userId="e0590788-77e0-49bc-9f5b-1dc72e85bebe" providerId="ADAL" clId="{19D2213F-F8F2-44C2-8767-3FF0F783387A}" dt="2023-10-30T13:55:58.519" v="143" actId="1076"/>
          <ac:picMkLst>
            <pc:docMk/>
            <pc:sldMk cId="3573895769" sldId="259"/>
            <ac:picMk id="6" creationId="{A07CEE94-F99D-4180-F877-9A38A3CE618E}"/>
          </ac:picMkLst>
        </pc:picChg>
      </pc:sldChg>
      <pc:sldChg chg="modSp mod">
        <pc:chgData name="Judith Boogaard" userId="e0590788-77e0-49bc-9f5b-1dc72e85bebe" providerId="ADAL" clId="{19D2213F-F8F2-44C2-8767-3FF0F783387A}" dt="2023-10-30T13:53:00.533" v="115" actId="113"/>
        <pc:sldMkLst>
          <pc:docMk/>
          <pc:sldMk cId="3147142612" sldId="261"/>
        </pc:sldMkLst>
        <pc:spChg chg="mod">
          <ac:chgData name="Judith Boogaard" userId="e0590788-77e0-49bc-9f5b-1dc72e85bebe" providerId="ADAL" clId="{19D2213F-F8F2-44C2-8767-3FF0F783387A}" dt="2023-10-30T13:53:00.533" v="115" actId="113"/>
          <ac:spMkLst>
            <pc:docMk/>
            <pc:sldMk cId="3147142612" sldId="261"/>
            <ac:spMk id="2" creationId="{1919FD18-8E1A-A382-C71E-754743F1F2D8}"/>
          </ac:spMkLst>
        </pc:spChg>
      </pc:sldChg>
      <pc:sldChg chg="addSp modSp mod">
        <pc:chgData name="Judith Boogaard" userId="e0590788-77e0-49bc-9f5b-1dc72e85bebe" providerId="ADAL" clId="{19D2213F-F8F2-44C2-8767-3FF0F783387A}" dt="2023-10-30T13:53:52.524" v="135" actId="1076"/>
        <pc:sldMkLst>
          <pc:docMk/>
          <pc:sldMk cId="70303495" sldId="297"/>
        </pc:sldMkLst>
        <pc:spChg chg="add mod">
          <ac:chgData name="Judith Boogaard" userId="e0590788-77e0-49bc-9f5b-1dc72e85bebe" providerId="ADAL" clId="{19D2213F-F8F2-44C2-8767-3FF0F783387A}" dt="2023-10-30T13:53:52.524" v="135" actId="1076"/>
          <ac:spMkLst>
            <pc:docMk/>
            <pc:sldMk cId="70303495" sldId="297"/>
            <ac:spMk id="4" creationId="{79270EEF-AF9D-B58B-D936-8097EA2F2894}"/>
          </ac:spMkLst>
        </pc:spChg>
      </pc:sldChg>
      <pc:sldChg chg="addSp modSp">
        <pc:chgData name="Judith Boogaard" userId="e0590788-77e0-49bc-9f5b-1dc72e85bebe" providerId="ADAL" clId="{19D2213F-F8F2-44C2-8767-3FF0F783387A}" dt="2023-10-30T13:54:06.504" v="136"/>
        <pc:sldMkLst>
          <pc:docMk/>
          <pc:sldMk cId="3814868623" sldId="298"/>
        </pc:sldMkLst>
        <pc:spChg chg="add mod">
          <ac:chgData name="Judith Boogaard" userId="e0590788-77e0-49bc-9f5b-1dc72e85bebe" providerId="ADAL" clId="{19D2213F-F8F2-44C2-8767-3FF0F783387A}" dt="2023-10-30T13:54:06.504" v="136"/>
          <ac:spMkLst>
            <pc:docMk/>
            <pc:sldMk cId="3814868623" sldId="298"/>
            <ac:spMk id="4" creationId="{63137A17-6513-89FD-0F8E-98B118906C52}"/>
          </ac:spMkLst>
        </pc:spChg>
      </pc:sldChg>
      <pc:sldChg chg="del">
        <pc:chgData name="Judith Boogaard" userId="e0590788-77e0-49bc-9f5b-1dc72e85bebe" providerId="ADAL" clId="{19D2213F-F8F2-44C2-8767-3FF0F783387A}" dt="2023-10-30T13:23:43.041" v="0" actId="2696"/>
        <pc:sldMkLst>
          <pc:docMk/>
          <pc:sldMk cId="1371595539" sldId="300"/>
        </pc:sldMkLst>
      </pc:sldChg>
      <pc:sldChg chg="delSp modSp mod">
        <pc:chgData name="Judith Boogaard" userId="e0590788-77e0-49bc-9f5b-1dc72e85bebe" providerId="ADAL" clId="{19D2213F-F8F2-44C2-8767-3FF0F783387A}" dt="2023-10-30T13:55:24.362" v="138" actId="2711"/>
        <pc:sldMkLst>
          <pc:docMk/>
          <pc:sldMk cId="4250532705" sldId="303"/>
        </pc:sldMkLst>
        <pc:spChg chg="mod">
          <ac:chgData name="Judith Boogaard" userId="e0590788-77e0-49bc-9f5b-1dc72e85bebe" providerId="ADAL" clId="{19D2213F-F8F2-44C2-8767-3FF0F783387A}" dt="2023-10-30T13:55:24.362" v="138" actId="2711"/>
          <ac:spMkLst>
            <pc:docMk/>
            <pc:sldMk cId="4250532705" sldId="303"/>
            <ac:spMk id="4" creationId="{00E3690B-9DF7-C4D6-F6A6-662B16DD01EA}"/>
          </ac:spMkLst>
        </pc:spChg>
        <pc:spChg chg="del mod">
          <ac:chgData name="Judith Boogaard" userId="e0590788-77e0-49bc-9f5b-1dc72e85bebe" providerId="ADAL" clId="{19D2213F-F8F2-44C2-8767-3FF0F783387A}" dt="2023-10-30T13:32:07.270" v="5" actId="478"/>
          <ac:spMkLst>
            <pc:docMk/>
            <pc:sldMk cId="4250532705" sldId="303"/>
            <ac:spMk id="7" creationId="{483E835B-7691-6853-3B2E-AB3F1A6845E2}"/>
          </ac:spMkLst>
        </pc:spChg>
      </pc:sldChg>
      <pc:sldChg chg="modSp mod">
        <pc:chgData name="Judith Boogaard" userId="e0590788-77e0-49bc-9f5b-1dc72e85bebe" providerId="ADAL" clId="{19D2213F-F8F2-44C2-8767-3FF0F783387A}" dt="2023-10-30T13:55:44.455" v="141" actId="20577"/>
        <pc:sldMkLst>
          <pc:docMk/>
          <pc:sldMk cId="420200155" sldId="305"/>
        </pc:sldMkLst>
        <pc:spChg chg="mod">
          <ac:chgData name="Judith Boogaard" userId="e0590788-77e0-49bc-9f5b-1dc72e85bebe" providerId="ADAL" clId="{19D2213F-F8F2-44C2-8767-3FF0F783387A}" dt="2023-10-30T13:55:44.455" v="141" actId="20577"/>
          <ac:spMkLst>
            <pc:docMk/>
            <pc:sldMk cId="420200155" sldId="305"/>
            <ac:spMk id="6" creationId="{7AA80D40-CD16-468E-35D5-489231598C86}"/>
          </ac:spMkLst>
        </pc:spChg>
        <pc:picChg chg="mod">
          <ac:chgData name="Judith Boogaard" userId="e0590788-77e0-49bc-9f5b-1dc72e85bebe" providerId="ADAL" clId="{19D2213F-F8F2-44C2-8767-3FF0F783387A}" dt="2023-10-30T13:35:44.756" v="33" actId="14100"/>
          <ac:picMkLst>
            <pc:docMk/>
            <pc:sldMk cId="420200155" sldId="305"/>
            <ac:picMk id="1026" creationId="{A32D7B6D-EC64-D89C-A9DE-AE205DB29652}"/>
          </ac:picMkLst>
        </pc:picChg>
      </pc:sldChg>
      <pc:sldChg chg="addSp delSp modSp mod">
        <pc:chgData name="Judith Boogaard" userId="e0590788-77e0-49bc-9f5b-1dc72e85bebe" providerId="ADAL" clId="{19D2213F-F8F2-44C2-8767-3FF0F783387A}" dt="2023-10-30T13:45:07.460" v="62" actId="478"/>
        <pc:sldMkLst>
          <pc:docMk/>
          <pc:sldMk cId="3964772252" sldId="307"/>
        </pc:sldMkLst>
        <pc:spChg chg="del">
          <ac:chgData name="Judith Boogaard" userId="e0590788-77e0-49bc-9f5b-1dc72e85bebe" providerId="ADAL" clId="{19D2213F-F8F2-44C2-8767-3FF0F783387A}" dt="2023-10-30T13:45:07.460" v="62" actId="478"/>
          <ac:spMkLst>
            <pc:docMk/>
            <pc:sldMk cId="3964772252" sldId="307"/>
            <ac:spMk id="4" creationId="{ECFB4740-17B8-A4DA-EC30-8652123AEE97}"/>
          </ac:spMkLst>
        </pc:spChg>
        <pc:spChg chg="add mod">
          <ac:chgData name="Judith Boogaard" userId="e0590788-77e0-49bc-9f5b-1dc72e85bebe" providerId="ADAL" clId="{19D2213F-F8F2-44C2-8767-3FF0F783387A}" dt="2023-10-30T13:45:07.460" v="62" actId="478"/>
          <ac:spMkLst>
            <pc:docMk/>
            <pc:sldMk cId="3964772252" sldId="307"/>
            <ac:spMk id="6" creationId="{6DE4C260-DD75-2CEF-A6ED-3DA68533C7F1}"/>
          </ac:spMkLst>
        </pc:spChg>
      </pc:sldChg>
      <pc:sldChg chg="add del">
        <pc:chgData name="Judith Boogaard" userId="e0590788-77e0-49bc-9f5b-1dc72e85bebe" providerId="ADAL" clId="{19D2213F-F8F2-44C2-8767-3FF0F783387A}" dt="2023-10-30T13:49:33.571" v="109" actId="2696"/>
        <pc:sldMkLst>
          <pc:docMk/>
          <pc:sldMk cId="2962721478" sldId="310"/>
        </pc:sldMkLst>
      </pc:sldChg>
      <pc:sldChg chg="del">
        <pc:chgData name="Judith Boogaard" userId="e0590788-77e0-49bc-9f5b-1dc72e85bebe" providerId="ADAL" clId="{19D2213F-F8F2-44C2-8767-3FF0F783387A}" dt="2023-10-30T13:51:21.704" v="110" actId="2696"/>
        <pc:sldMkLst>
          <pc:docMk/>
          <pc:sldMk cId="3574620575" sldId="313"/>
        </pc:sldMkLst>
      </pc:sldChg>
      <pc:sldChg chg="del">
        <pc:chgData name="Judith Boogaard" userId="e0590788-77e0-49bc-9f5b-1dc72e85bebe" providerId="ADAL" clId="{19D2213F-F8F2-44C2-8767-3FF0F783387A}" dt="2023-10-30T13:28:58.391" v="1" actId="2696"/>
        <pc:sldMkLst>
          <pc:docMk/>
          <pc:sldMk cId="1652130775" sldId="314"/>
        </pc:sldMkLst>
      </pc:sldChg>
      <pc:sldChg chg="addSp delSp modSp new del mod modClrScheme chgLayout">
        <pc:chgData name="Judith Boogaard" userId="e0590788-77e0-49bc-9f5b-1dc72e85bebe" providerId="ADAL" clId="{19D2213F-F8F2-44C2-8767-3FF0F783387A}" dt="2023-10-30T13:56:11.610" v="144" actId="2696"/>
        <pc:sldMkLst>
          <pc:docMk/>
          <pc:sldMk cId="1751118608" sldId="316"/>
        </pc:sldMkLst>
        <pc:spChg chg="del mod ord">
          <ac:chgData name="Judith Boogaard" userId="e0590788-77e0-49bc-9f5b-1dc72e85bebe" providerId="ADAL" clId="{19D2213F-F8F2-44C2-8767-3FF0F783387A}" dt="2023-10-30T13:51:40.727" v="112" actId="700"/>
          <ac:spMkLst>
            <pc:docMk/>
            <pc:sldMk cId="1751118608" sldId="316"/>
            <ac:spMk id="2" creationId="{0A345914-8CCD-6B8F-CA8E-A4638F667204}"/>
          </ac:spMkLst>
        </pc:spChg>
        <pc:spChg chg="del mod ord">
          <ac:chgData name="Judith Boogaard" userId="e0590788-77e0-49bc-9f5b-1dc72e85bebe" providerId="ADAL" clId="{19D2213F-F8F2-44C2-8767-3FF0F783387A}" dt="2023-10-30T13:51:40.727" v="112" actId="700"/>
          <ac:spMkLst>
            <pc:docMk/>
            <pc:sldMk cId="1751118608" sldId="316"/>
            <ac:spMk id="3" creationId="{ABC4C32C-37A9-E34F-7F57-AEC69D82AD7C}"/>
          </ac:spMkLst>
        </pc:spChg>
        <pc:spChg chg="del mod ord">
          <ac:chgData name="Judith Boogaard" userId="e0590788-77e0-49bc-9f5b-1dc72e85bebe" providerId="ADAL" clId="{19D2213F-F8F2-44C2-8767-3FF0F783387A}" dt="2023-10-30T13:51:40.727" v="112" actId="700"/>
          <ac:spMkLst>
            <pc:docMk/>
            <pc:sldMk cId="1751118608" sldId="316"/>
            <ac:spMk id="4" creationId="{DF291D5A-A00B-0170-C7DD-5F04A8F5487E}"/>
          </ac:spMkLst>
        </pc:spChg>
        <pc:spChg chg="add del mod ord">
          <ac:chgData name="Judith Boogaard" userId="e0590788-77e0-49bc-9f5b-1dc72e85bebe" providerId="ADAL" clId="{19D2213F-F8F2-44C2-8767-3FF0F783387A}" dt="2023-10-30T13:52:35.542" v="113" actId="700"/>
          <ac:spMkLst>
            <pc:docMk/>
            <pc:sldMk cId="1751118608" sldId="316"/>
            <ac:spMk id="5" creationId="{6EFB8766-7A19-B8BA-2116-0D5B8607059F}"/>
          </ac:spMkLst>
        </pc:spChg>
        <pc:spChg chg="add del mod ord">
          <ac:chgData name="Judith Boogaard" userId="e0590788-77e0-49bc-9f5b-1dc72e85bebe" providerId="ADAL" clId="{19D2213F-F8F2-44C2-8767-3FF0F783387A}" dt="2023-10-30T13:52:35.542" v="113" actId="700"/>
          <ac:spMkLst>
            <pc:docMk/>
            <pc:sldMk cId="1751118608" sldId="316"/>
            <ac:spMk id="6" creationId="{972AF83E-F23F-3BEF-1475-CAE0C81DB372}"/>
          </ac:spMkLst>
        </pc:spChg>
        <pc:spChg chg="add del mod ord">
          <ac:chgData name="Judith Boogaard" userId="e0590788-77e0-49bc-9f5b-1dc72e85bebe" providerId="ADAL" clId="{19D2213F-F8F2-44C2-8767-3FF0F783387A}" dt="2023-10-30T13:52:35.542" v="113" actId="700"/>
          <ac:spMkLst>
            <pc:docMk/>
            <pc:sldMk cId="1751118608" sldId="316"/>
            <ac:spMk id="7" creationId="{DCD48EBD-37CE-9831-FB2E-6E0D6E48F81C}"/>
          </ac:spMkLst>
        </pc:spChg>
        <pc:spChg chg="add mod ord">
          <ac:chgData name="Judith Boogaard" userId="e0590788-77e0-49bc-9f5b-1dc72e85bebe" providerId="ADAL" clId="{19D2213F-F8F2-44C2-8767-3FF0F783387A}" dt="2023-10-30T13:52:35.542" v="113" actId="700"/>
          <ac:spMkLst>
            <pc:docMk/>
            <pc:sldMk cId="1751118608" sldId="316"/>
            <ac:spMk id="8" creationId="{E1F3E4D4-3D88-C3E7-63E9-E5F9E9CD47D6}"/>
          </ac:spMkLst>
        </pc:spChg>
        <pc:spChg chg="add mod ord">
          <ac:chgData name="Judith Boogaard" userId="e0590788-77e0-49bc-9f5b-1dc72e85bebe" providerId="ADAL" clId="{19D2213F-F8F2-44C2-8767-3FF0F783387A}" dt="2023-10-30T13:52:35.542" v="113" actId="700"/>
          <ac:spMkLst>
            <pc:docMk/>
            <pc:sldMk cId="1751118608" sldId="316"/>
            <ac:spMk id="9" creationId="{AEF77A19-7D10-BA2F-94E6-A5BDCCA226C4}"/>
          </ac:spMkLst>
        </pc:spChg>
        <pc:spChg chg="add mod ord">
          <ac:chgData name="Judith Boogaard" userId="e0590788-77e0-49bc-9f5b-1dc72e85bebe" providerId="ADAL" clId="{19D2213F-F8F2-44C2-8767-3FF0F783387A}" dt="2023-10-30T13:52:35.542" v="113" actId="700"/>
          <ac:spMkLst>
            <pc:docMk/>
            <pc:sldMk cId="1751118608" sldId="316"/>
            <ac:spMk id="10" creationId="{AA9B3A47-325A-1D00-6D77-90E9A0B4BBE1}"/>
          </ac:spMkLst>
        </pc:spChg>
      </pc:sldChg>
      <pc:sldChg chg="modSp add del mod ord">
        <pc:chgData name="Judith Boogaard" userId="e0590788-77e0-49bc-9f5b-1dc72e85bebe" providerId="ADAL" clId="{19D2213F-F8F2-44C2-8767-3FF0F783387A}" dt="2023-10-30T13:47:53.739" v="106" actId="2696"/>
        <pc:sldMkLst>
          <pc:docMk/>
          <pc:sldMk cId="2109310530" sldId="316"/>
        </pc:sldMkLst>
        <pc:spChg chg="mod">
          <ac:chgData name="Judith Boogaard" userId="e0590788-77e0-49bc-9f5b-1dc72e85bebe" providerId="ADAL" clId="{19D2213F-F8F2-44C2-8767-3FF0F783387A}" dt="2023-10-30T13:47:39.616" v="105" actId="20577"/>
          <ac:spMkLst>
            <pc:docMk/>
            <pc:sldMk cId="2109310530" sldId="316"/>
            <ac:spMk id="2" creationId="{2635421D-C2F2-4848-3BF7-D40990C0DB57}"/>
          </ac:spMkLst>
        </pc:spChg>
      </pc:sldChg>
    </pc:docChg>
  </pc:docChgLst>
  <pc:docChgLst>
    <pc:chgData name="Judith Boogaard" userId="e0590788-77e0-49bc-9f5b-1dc72e85bebe" providerId="ADAL" clId="{A8D4AFAC-64B2-4655-8B1B-C1D1413E8CC3}"/>
    <pc:docChg chg="undo custSel addSld delSld modSld sldOrd">
      <pc:chgData name="Judith Boogaard" userId="e0590788-77e0-49bc-9f5b-1dc72e85bebe" providerId="ADAL" clId="{A8D4AFAC-64B2-4655-8B1B-C1D1413E8CC3}" dt="2023-10-12T09:50:28.473" v="387" actId="1076"/>
      <pc:docMkLst>
        <pc:docMk/>
      </pc:docMkLst>
      <pc:sldChg chg="addSp delSp modSp mod modClrScheme chgLayout">
        <pc:chgData name="Judith Boogaard" userId="e0590788-77e0-49bc-9f5b-1dc72e85bebe" providerId="ADAL" clId="{A8D4AFAC-64B2-4655-8B1B-C1D1413E8CC3}" dt="2023-10-11T14:34:14.531" v="137" actId="1076"/>
        <pc:sldMkLst>
          <pc:docMk/>
          <pc:sldMk cId="3939073" sldId="257"/>
        </pc:sldMkLst>
        <pc:spChg chg="del mod ord">
          <ac:chgData name="Judith Boogaard" userId="e0590788-77e0-49bc-9f5b-1dc72e85bebe" providerId="ADAL" clId="{A8D4AFAC-64B2-4655-8B1B-C1D1413E8CC3}" dt="2023-10-11T14:29:40.529" v="0" actId="700"/>
          <ac:spMkLst>
            <pc:docMk/>
            <pc:sldMk cId="3939073" sldId="257"/>
            <ac:spMk id="2" creationId="{30E4151D-F0FB-7681-DF35-E03ACFD471CA}"/>
          </ac:spMkLst>
        </pc:spChg>
        <pc:spChg chg="del mod ord">
          <ac:chgData name="Judith Boogaard" userId="e0590788-77e0-49bc-9f5b-1dc72e85bebe" providerId="ADAL" clId="{A8D4AFAC-64B2-4655-8B1B-C1D1413E8CC3}" dt="2023-10-11T14:29:40.529" v="0" actId="700"/>
          <ac:spMkLst>
            <pc:docMk/>
            <pc:sldMk cId="3939073" sldId="257"/>
            <ac:spMk id="3" creationId="{E3792F30-9264-6A74-01D2-CEB3BED174BA}"/>
          </ac:spMkLst>
        </pc:spChg>
        <pc:spChg chg="del mod ord">
          <ac:chgData name="Judith Boogaard" userId="e0590788-77e0-49bc-9f5b-1dc72e85bebe" providerId="ADAL" clId="{A8D4AFAC-64B2-4655-8B1B-C1D1413E8CC3}" dt="2023-10-11T14:29:40.529" v="0" actId="700"/>
          <ac:spMkLst>
            <pc:docMk/>
            <pc:sldMk cId="3939073" sldId="257"/>
            <ac:spMk id="4" creationId="{ECFB4740-17B8-A4DA-EC30-8652123AEE97}"/>
          </ac:spMkLst>
        </pc:spChg>
        <pc:spChg chg="add mod ord">
          <ac:chgData name="Judith Boogaard" userId="e0590788-77e0-49bc-9f5b-1dc72e85bebe" providerId="ADAL" clId="{A8D4AFAC-64B2-4655-8B1B-C1D1413E8CC3}" dt="2023-10-11T14:30:06.957" v="12" actId="20577"/>
          <ac:spMkLst>
            <pc:docMk/>
            <pc:sldMk cId="3939073" sldId="257"/>
            <ac:spMk id="5" creationId="{07E6FA44-54CA-E750-A354-8E84D8BD6ADC}"/>
          </ac:spMkLst>
        </pc:spChg>
        <pc:spChg chg="add mod ord">
          <ac:chgData name="Judith Boogaard" userId="e0590788-77e0-49bc-9f5b-1dc72e85bebe" providerId="ADAL" clId="{A8D4AFAC-64B2-4655-8B1B-C1D1413E8CC3}" dt="2023-10-11T14:30:40.371" v="129" actId="20577"/>
          <ac:spMkLst>
            <pc:docMk/>
            <pc:sldMk cId="3939073" sldId="257"/>
            <ac:spMk id="6" creationId="{EDEA5F21-8589-F5A9-3C78-DB276B24BAA1}"/>
          </ac:spMkLst>
        </pc:spChg>
        <pc:spChg chg="add mod ord">
          <ac:chgData name="Judith Boogaard" userId="e0590788-77e0-49bc-9f5b-1dc72e85bebe" providerId="ADAL" clId="{A8D4AFAC-64B2-4655-8B1B-C1D1413E8CC3}" dt="2023-10-11T14:29:40.529" v="0" actId="700"/>
          <ac:spMkLst>
            <pc:docMk/>
            <pc:sldMk cId="3939073" sldId="257"/>
            <ac:spMk id="7" creationId="{011F0F7E-671E-4851-CA0E-D06526E16716}"/>
          </ac:spMkLst>
        </pc:spChg>
        <pc:picChg chg="add mod">
          <ac:chgData name="Judith Boogaard" userId="e0590788-77e0-49bc-9f5b-1dc72e85bebe" providerId="ADAL" clId="{A8D4AFAC-64B2-4655-8B1B-C1D1413E8CC3}" dt="2023-10-11T14:31:32.131" v="134" actId="1076"/>
          <ac:picMkLst>
            <pc:docMk/>
            <pc:sldMk cId="3939073" sldId="257"/>
            <ac:picMk id="9" creationId="{A895DF64-BC95-604D-7C23-1A1673B0BA21}"/>
          </ac:picMkLst>
        </pc:picChg>
        <pc:picChg chg="add mod">
          <ac:chgData name="Judith Boogaard" userId="e0590788-77e0-49bc-9f5b-1dc72e85bebe" providerId="ADAL" clId="{A8D4AFAC-64B2-4655-8B1B-C1D1413E8CC3}" dt="2023-10-11T14:31:23.195" v="133" actId="1076"/>
          <ac:picMkLst>
            <pc:docMk/>
            <pc:sldMk cId="3939073" sldId="257"/>
            <ac:picMk id="10" creationId="{EDAA9563-E817-8F71-7211-751134F8D026}"/>
          </ac:picMkLst>
        </pc:picChg>
        <pc:picChg chg="add mod">
          <ac:chgData name="Judith Boogaard" userId="e0590788-77e0-49bc-9f5b-1dc72e85bebe" providerId="ADAL" clId="{A8D4AFAC-64B2-4655-8B1B-C1D1413E8CC3}" dt="2023-10-11T14:34:14.531" v="137" actId="1076"/>
          <ac:picMkLst>
            <pc:docMk/>
            <pc:sldMk cId="3939073" sldId="257"/>
            <ac:picMk id="12" creationId="{FDFF6034-7526-44F5-ABE4-4929972AA3B1}"/>
          </ac:picMkLst>
        </pc:picChg>
      </pc:sldChg>
      <pc:sldChg chg="modSp mod">
        <pc:chgData name="Judith Boogaard" userId="e0590788-77e0-49bc-9f5b-1dc72e85bebe" providerId="ADAL" clId="{A8D4AFAC-64B2-4655-8B1B-C1D1413E8CC3}" dt="2023-10-12T09:34:45.152" v="201" actId="1076"/>
        <pc:sldMkLst>
          <pc:docMk/>
          <pc:sldMk cId="3573895769" sldId="259"/>
        </pc:sldMkLst>
        <pc:spChg chg="mod">
          <ac:chgData name="Judith Boogaard" userId="e0590788-77e0-49bc-9f5b-1dc72e85bebe" providerId="ADAL" clId="{A8D4AFAC-64B2-4655-8B1B-C1D1413E8CC3}" dt="2023-10-12T09:34:09.082" v="195" actId="2711"/>
          <ac:spMkLst>
            <pc:docMk/>
            <pc:sldMk cId="3573895769" sldId="259"/>
            <ac:spMk id="2" creationId="{2635421D-C2F2-4848-3BF7-D40990C0DB57}"/>
          </ac:spMkLst>
        </pc:spChg>
        <pc:spChg chg="mod">
          <ac:chgData name="Judith Boogaard" userId="e0590788-77e0-49bc-9f5b-1dc72e85bebe" providerId="ADAL" clId="{A8D4AFAC-64B2-4655-8B1B-C1D1413E8CC3}" dt="2023-10-12T09:34:42.385" v="200" actId="255"/>
          <ac:spMkLst>
            <pc:docMk/>
            <pc:sldMk cId="3573895769" sldId="259"/>
            <ac:spMk id="4" creationId="{8A14A886-0BD1-5029-BB05-0B1F4C088B12}"/>
          </ac:spMkLst>
        </pc:spChg>
        <pc:spChg chg="mod">
          <ac:chgData name="Judith Boogaard" userId="e0590788-77e0-49bc-9f5b-1dc72e85bebe" providerId="ADAL" clId="{A8D4AFAC-64B2-4655-8B1B-C1D1413E8CC3}" dt="2023-10-12T09:34:22.294" v="197" actId="255"/>
          <ac:spMkLst>
            <pc:docMk/>
            <pc:sldMk cId="3573895769" sldId="259"/>
            <ac:spMk id="7" creationId="{E5C731C1-A33B-31D6-0DB2-96E1AA1AFB5F}"/>
          </ac:spMkLst>
        </pc:spChg>
        <pc:picChg chg="mod">
          <ac:chgData name="Judith Boogaard" userId="e0590788-77e0-49bc-9f5b-1dc72e85bebe" providerId="ADAL" clId="{A8D4AFAC-64B2-4655-8B1B-C1D1413E8CC3}" dt="2023-10-12T09:34:45.152" v="201" actId="1076"/>
          <ac:picMkLst>
            <pc:docMk/>
            <pc:sldMk cId="3573895769" sldId="259"/>
            <ac:picMk id="6" creationId="{A07CEE94-F99D-4180-F877-9A38A3CE618E}"/>
          </ac:picMkLst>
        </pc:picChg>
      </pc:sldChg>
      <pc:sldChg chg="modSp mod">
        <pc:chgData name="Judith Boogaard" userId="e0590788-77e0-49bc-9f5b-1dc72e85bebe" providerId="ADAL" clId="{A8D4AFAC-64B2-4655-8B1B-C1D1413E8CC3}" dt="2023-10-12T09:42:59.118" v="275" actId="20577"/>
        <pc:sldMkLst>
          <pc:docMk/>
          <pc:sldMk cId="3147142612" sldId="261"/>
        </pc:sldMkLst>
        <pc:spChg chg="mod">
          <ac:chgData name="Judith Boogaard" userId="e0590788-77e0-49bc-9f5b-1dc72e85bebe" providerId="ADAL" clId="{A8D4AFAC-64B2-4655-8B1B-C1D1413E8CC3}" dt="2023-10-12T09:42:59.118" v="275" actId="20577"/>
          <ac:spMkLst>
            <pc:docMk/>
            <pc:sldMk cId="3147142612" sldId="261"/>
            <ac:spMk id="2" creationId="{1919FD18-8E1A-A382-C71E-754743F1F2D8}"/>
          </ac:spMkLst>
        </pc:spChg>
      </pc:sldChg>
      <pc:sldChg chg="del">
        <pc:chgData name="Judith Boogaard" userId="e0590788-77e0-49bc-9f5b-1dc72e85bebe" providerId="ADAL" clId="{A8D4AFAC-64B2-4655-8B1B-C1D1413E8CC3}" dt="2023-10-11T14:36:49.784" v="138" actId="2696"/>
        <pc:sldMkLst>
          <pc:docMk/>
          <pc:sldMk cId="2618385347" sldId="275"/>
        </pc:sldMkLst>
      </pc:sldChg>
      <pc:sldChg chg="del">
        <pc:chgData name="Judith Boogaard" userId="e0590788-77e0-49bc-9f5b-1dc72e85bebe" providerId="ADAL" clId="{A8D4AFAC-64B2-4655-8B1B-C1D1413E8CC3}" dt="2023-10-11T14:37:24.529" v="141" actId="2696"/>
        <pc:sldMkLst>
          <pc:docMk/>
          <pc:sldMk cId="3281069489" sldId="278"/>
        </pc:sldMkLst>
      </pc:sldChg>
      <pc:sldChg chg="modSp mod">
        <pc:chgData name="Judith Boogaard" userId="e0590788-77e0-49bc-9f5b-1dc72e85bebe" providerId="ADAL" clId="{A8D4AFAC-64B2-4655-8B1B-C1D1413E8CC3}" dt="2023-10-12T09:43:16.145" v="277" actId="255"/>
        <pc:sldMkLst>
          <pc:docMk/>
          <pc:sldMk cId="3086834169" sldId="280"/>
        </pc:sldMkLst>
        <pc:spChg chg="mod">
          <ac:chgData name="Judith Boogaard" userId="e0590788-77e0-49bc-9f5b-1dc72e85bebe" providerId="ADAL" clId="{A8D4AFAC-64B2-4655-8B1B-C1D1413E8CC3}" dt="2023-10-12T09:43:16.145" v="277" actId="255"/>
          <ac:spMkLst>
            <pc:docMk/>
            <pc:sldMk cId="3086834169" sldId="280"/>
            <ac:spMk id="2" creationId="{1919FD18-8E1A-A382-C71E-754743F1F2D8}"/>
          </ac:spMkLst>
        </pc:spChg>
      </pc:sldChg>
      <pc:sldChg chg="modSp mod">
        <pc:chgData name="Judith Boogaard" userId="e0590788-77e0-49bc-9f5b-1dc72e85bebe" providerId="ADAL" clId="{A8D4AFAC-64B2-4655-8B1B-C1D1413E8CC3}" dt="2023-10-12T09:44:40.362" v="299" actId="20577"/>
        <pc:sldMkLst>
          <pc:docMk/>
          <pc:sldMk cId="3452845794" sldId="281"/>
        </pc:sldMkLst>
        <pc:spChg chg="mod">
          <ac:chgData name="Judith Boogaard" userId="e0590788-77e0-49bc-9f5b-1dc72e85bebe" providerId="ADAL" clId="{A8D4AFAC-64B2-4655-8B1B-C1D1413E8CC3}" dt="2023-10-12T09:44:40.362" v="299" actId="20577"/>
          <ac:spMkLst>
            <pc:docMk/>
            <pc:sldMk cId="3452845794" sldId="281"/>
            <ac:spMk id="2" creationId="{1D6486F7-F47F-9D16-01BB-129DCE5DF8B9}"/>
          </ac:spMkLst>
        </pc:spChg>
      </pc:sldChg>
      <pc:sldChg chg="ord">
        <pc:chgData name="Judith Boogaard" userId="e0590788-77e0-49bc-9f5b-1dc72e85bebe" providerId="ADAL" clId="{A8D4AFAC-64B2-4655-8B1B-C1D1413E8CC3}" dt="2023-10-11T14:36:53.783" v="140"/>
        <pc:sldMkLst>
          <pc:docMk/>
          <pc:sldMk cId="2711382530" sldId="282"/>
        </pc:sldMkLst>
      </pc:sldChg>
      <pc:sldChg chg="addSp delSp modSp del mod modClrScheme chgLayout">
        <pc:chgData name="Judith Boogaard" userId="e0590788-77e0-49bc-9f5b-1dc72e85bebe" providerId="ADAL" clId="{A8D4AFAC-64B2-4655-8B1B-C1D1413E8CC3}" dt="2023-10-11T14:38:01.674" v="143" actId="2696"/>
        <pc:sldMkLst>
          <pc:docMk/>
          <pc:sldMk cId="4086028581" sldId="289"/>
        </pc:sldMkLst>
        <pc:spChg chg="del mod ord">
          <ac:chgData name="Judith Boogaard" userId="e0590788-77e0-49bc-9f5b-1dc72e85bebe" providerId="ADAL" clId="{A8D4AFAC-64B2-4655-8B1B-C1D1413E8CC3}" dt="2023-10-11T14:37:49.836" v="142" actId="700"/>
          <ac:spMkLst>
            <pc:docMk/>
            <pc:sldMk cId="4086028581" sldId="289"/>
            <ac:spMk id="2" creationId="{42B8CC5D-9E73-9B23-5AEB-C2CCD537697E}"/>
          </ac:spMkLst>
        </pc:spChg>
        <pc:spChg chg="del mod ord">
          <ac:chgData name="Judith Boogaard" userId="e0590788-77e0-49bc-9f5b-1dc72e85bebe" providerId="ADAL" clId="{A8D4AFAC-64B2-4655-8B1B-C1D1413E8CC3}" dt="2023-10-11T14:37:49.836" v="142" actId="700"/>
          <ac:spMkLst>
            <pc:docMk/>
            <pc:sldMk cId="4086028581" sldId="289"/>
            <ac:spMk id="3" creationId="{1B69B744-21E3-2EED-6713-9863DAA99EF5}"/>
          </ac:spMkLst>
        </pc:spChg>
        <pc:spChg chg="del mod ord">
          <ac:chgData name="Judith Boogaard" userId="e0590788-77e0-49bc-9f5b-1dc72e85bebe" providerId="ADAL" clId="{A8D4AFAC-64B2-4655-8B1B-C1D1413E8CC3}" dt="2023-10-11T14:37:49.836" v="142" actId="700"/>
          <ac:spMkLst>
            <pc:docMk/>
            <pc:sldMk cId="4086028581" sldId="289"/>
            <ac:spMk id="4" creationId="{D27A922D-B72A-6F6F-DBD4-C9BD100D3BED}"/>
          </ac:spMkLst>
        </pc:spChg>
        <pc:spChg chg="add mod ord">
          <ac:chgData name="Judith Boogaard" userId="e0590788-77e0-49bc-9f5b-1dc72e85bebe" providerId="ADAL" clId="{A8D4AFAC-64B2-4655-8B1B-C1D1413E8CC3}" dt="2023-10-11T14:37:49.836" v="142" actId="700"/>
          <ac:spMkLst>
            <pc:docMk/>
            <pc:sldMk cId="4086028581" sldId="289"/>
            <ac:spMk id="5" creationId="{1CC2B9AB-06CD-4A00-89D2-A2FFDCA2807C}"/>
          </ac:spMkLst>
        </pc:spChg>
        <pc:spChg chg="add mod ord">
          <ac:chgData name="Judith Boogaard" userId="e0590788-77e0-49bc-9f5b-1dc72e85bebe" providerId="ADAL" clId="{A8D4AFAC-64B2-4655-8B1B-C1D1413E8CC3}" dt="2023-10-11T14:37:49.836" v="142" actId="700"/>
          <ac:spMkLst>
            <pc:docMk/>
            <pc:sldMk cId="4086028581" sldId="289"/>
            <ac:spMk id="6" creationId="{4E8196AE-555C-1EFF-8969-375AF8732F5E}"/>
          </ac:spMkLst>
        </pc:spChg>
        <pc:spChg chg="add mod ord">
          <ac:chgData name="Judith Boogaard" userId="e0590788-77e0-49bc-9f5b-1dc72e85bebe" providerId="ADAL" clId="{A8D4AFAC-64B2-4655-8B1B-C1D1413E8CC3}" dt="2023-10-11T14:37:49.836" v="142" actId="700"/>
          <ac:spMkLst>
            <pc:docMk/>
            <pc:sldMk cId="4086028581" sldId="289"/>
            <ac:spMk id="7" creationId="{ED822136-36E6-B0A0-9543-8EAC92E149AA}"/>
          </ac:spMkLst>
        </pc:spChg>
      </pc:sldChg>
      <pc:sldChg chg="modSp mod">
        <pc:chgData name="Judith Boogaard" userId="e0590788-77e0-49bc-9f5b-1dc72e85bebe" providerId="ADAL" clId="{A8D4AFAC-64B2-4655-8B1B-C1D1413E8CC3}" dt="2023-10-12T09:28:59.207" v="144" actId="255"/>
        <pc:sldMkLst>
          <pc:docMk/>
          <pc:sldMk cId="801426667" sldId="295"/>
        </pc:sldMkLst>
        <pc:spChg chg="mod">
          <ac:chgData name="Judith Boogaard" userId="e0590788-77e0-49bc-9f5b-1dc72e85bebe" providerId="ADAL" clId="{A8D4AFAC-64B2-4655-8B1B-C1D1413E8CC3}" dt="2023-10-12T09:28:59.207" v="144" actId="255"/>
          <ac:spMkLst>
            <pc:docMk/>
            <pc:sldMk cId="801426667" sldId="295"/>
            <ac:spMk id="5" creationId="{8A73790D-4469-99A2-9D6C-BD8D58B7F952}"/>
          </ac:spMkLst>
        </pc:spChg>
      </pc:sldChg>
      <pc:sldChg chg="modSp mod">
        <pc:chgData name="Judith Boogaard" userId="e0590788-77e0-49bc-9f5b-1dc72e85bebe" providerId="ADAL" clId="{A8D4AFAC-64B2-4655-8B1B-C1D1413E8CC3}" dt="2023-10-12T09:29:09.614" v="145" actId="255"/>
        <pc:sldMkLst>
          <pc:docMk/>
          <pc:sldMk cId="2052289347" sldId="296"/>
        </pc:sldMkLst>
        <pc:spChg chg="mod">
          <ac:chgData name="Judith Boogaard" userId="e0590788-77e0-49bc-9f5b-1dc72e85bebe" providerId="ADAL" clId="{A8D4AFAC-64B2-4655-8B1B-C1D1413E8CC3}" dt="2023-10-12T09:29:09.614" v="145" actId="255"/>
          <ac:spMkLst>
            <pc:docMk/>
            <pc:sldMk cId="2052289347" sldId="296"/>
            <ac:spMk id="3" creationId="{68C072B5-07EB-718C-1BE9-25EA417B7FB4}"/>
          </ac:spMkLst>
        </pc:spChg>
      </pc:sldChg>
      <pc:sldChg chg="modSp mod">
        <pc:chgData name="Judith Boogaard" userId="e0590788-77e0-49bc-9f5b-1dc72e85bebe" providerId="ADAL" clId="{A8D4AFAC-64B2-4655-8B1B-C1D1413E8CC3}" dt="2023-10-12T09:29:25.186" v="147" actId="1076"/>
        <pc:sldMkLst>
          <pc:docMk/>
          <pc:sldMk cId="70303495" sldId="297"/>
        </pc:sldMkLst>
        <pc:spChg chg="mod">
          <ac:chgData name="Judith Boogaard" userId="e0590788-77e0-49bc-9f5b-1dc72e85bebe" providerId="ADAL" clId="{A8D4AFAC-64B2-4655-8B1B-C1D1413E8CC3}" dt="2023-10-12T09:29:25.186" v="147" actId="1076"/>
          <ac:spMkLst>
            <pc:docMk/>
            <pc:sldMk cId="70303495" sldId="297"/>
            <ac:spMk id="3" creationId="{CCE041FD-C681-1CF8-7513-3849B5478DED}"/>
          </ac:spMkLst>
        </pc:spChg>
      </pc:sldChg>
      <pc:sldChg chg="modSp mod">
        <pc:chgData name="Judith Boogaard" userId="e0590788-77e0-49bc-9f5b-1dc72e85bebe" providerId="ADAL" clId="{A8D4AFAC-64B2-4655-8B1B-C1D1413E8CC3}" dt="2023-10-12T09:29:42.578" v="151" actId="1037"/>
        <pc:sldMkLst>
          <pc:docMk/>
          <pc:sldMk cId="3814868623" sldId="298"/>
        </pc:sldMkLst>
        <pc:spChg chg="mod">
          <ac:chgData name="Judith Boogaard" userId="e0590788-77e0-49bc-9f5b-1dc72e85bebe" providerId="ADAL" clId="{A8D4AFAC-64B2-4655-8B1B-C1D1413E8CC3}" dt="2023-10-12T09:29:42.578" v="151" actId="1037"/>
          <ac:spMkLst>
            <pc:docMk/>
            <pc:sldMk cId="3814868623" sldId="298"/>
            <ac:spMk id="3" creationId="{CCE041FD-C681-1CF8-7513-3849B5478DED}"/>
          </ac:spMkLst>
        </pc:spChg>
      </pc:sldChg>
      <pc:sldChg chg="ord">
        <pc:chgData name="Judith Boogaard" userId="e0590788-77e0-49bc-9f5b-1dc72e85bebe" providerId="ADAL" clId="{A8D4AFAC-64B2-4655-8B1B-C1D1413E8CC3}" dt="2023-10-12T09:40:01.239" v="240"/>
        <pc:sldMkLst>
          <pc:docMk/>
          <pc:sldMk cId="1371595539" sldId="300"/>
        </pc:sldMkLst>
      </pc:sldChg>
      <pc:sldChg chg="addSp modSp mod">
        <pc:chgData name="Judith Boogaard" userId="e0590788-77e0-49bc-9f5b-1dc72e85bebe" providerId="ADAL" clId="{A8D4AFAC-64B2-4655-8B1B-C1D1413E8CC3}" dt="2023-10-12T09:50:28.473" v="387" actId="1076"/>
        <pc:sldMkLst>
          <pc:docMk/>
          <pc:sldMk cId="1043118584" sldId="301"/>
        </pc:sldMkLst>
        <pc:spChg chg="mod">
          <ac:chgData name="Judith Boogaard" userId="e0590788-77e0-49bc-9f5b-1dc72e85bebe" providerId="ADAL" clId="{A8D4AFAC-64B2-4655-8B1B-C1D1413E8CC3}" dt="2023-10-12T09:49:02.413" v="345" actId="21"/>
          <ac:spMkLst>
            <pc:docMk/>
            <pc:sldMk cId="1043118584" sldId="301"/>
            <ac:spMk id="2" creationId="{45BD71E8-11C8-D768-9A54-F9B339CDFBC7}"/>
          </ac:spMkLst>
        </pc:spChg>
        <pc:spChg chg="mod">
          <ac:chgData name="Judith Boogaard" userId="e0590788-77e0-49bc-9f5b-1dc72e85bebe" providerId="ADAL" clId="{A8D4AFAC-64B2-4655-8B1B-C1D1413E8CC3}" dt="2023-10-12T09:48:13.106" v="314" actId="207"/>
          <ac:spMkLst>
            <pc:docMk/>
            <pc:sldMk cId="1043118584" sldId="301"/>
            <ac:spMk id="3" creationId="{1934443B-5890-9608-712B-2CF246059320}"/>
          </ac:spMkLst>
        </pc:spChg>
        <pc:spChg chg="add mod">
          <ac:chgData name="Judith Boogaard" userId="e0590788-77e0-49bc-9f5b-1dc72e85bebe" providerId="ADAL" clId="{A8D4AFAC-64B2-4655-8B1B-C1D1413E8CC3}" dt="2023-10-12T09:50:28.473" v="387" actId="1076"/>
          <ac:spMkLst>
            <pc:docMk/>
            <pc:sldMk cId="1043118584" sldId="301"/>
            <ac:spMk id="4" creationId="{543352A6-751F-F87C-0C9B-58073D908A75}"/>
          </ac:spMkLst>
        </pc:spChg>
      </pc:sldChg>
      <pc:sldChg chg="modSp mod">
        <pc:chgData name="Judith Boogaard" userId="e0590788-77e0-49bc-9f5b-1dc72e85bebe" providerId="ADAL" clId="{A8D4AFAC-64B2-4655-8B1B-C1D1413E8CC3}" dt="2023-10-12T09:48:09.886" v="313" actId="207"/>
        <pc:sldMkLst>
          <pc:docMk/>
          <pc:sldMk cId="2256876635" sldId="302"/>
        </pc:sldMkLst>
        <pc:spChg chg="mod">
          <ac:chgData name="Judith Boogaard" userId="e0590788-77e0-49bc-9f5b-1dc72e85bebe" providerId="ADAL" clId="{A8D4AFAC-64B2-4655-8B1B-C1D1413E8CC3}" dt="2023-10-12T09:31:00.675" v="160" actId="20577"/>
          <ac:spMkLst>
            <pc:docMk/>
            <pc:sldMk cId="2256876635" sldId="302"/>
            <ac:spMk id="2" creationId="{30E4151D-F0FB-7681-DF35-E03ACFD471CA}"/>
          </ac:spMkLst>
        </pc:spChg>
        <pc:spChg chg="mod">
          <ac:chgData name="Judith Boogaard" userId="e0590788-77e0-49bc-9f5b-1dc72e85bebe" providerId="ADAL" clId="{A8D4AFAC-64B2-4655-8B1B-C1D1413E8CC3}" dt="2023-10-12T09:48:09.886" v="313" actId="207"/>
          <ac:spMkLst>
            <pc:docMk/>
            <pc:sldMk cId="2256876635" sldId="302"/>
            <ac:spMk id="4" creationId="{ECFB4740-17B8-A4DA-EC30-8652123AEE97}"/>
          </ac:spMkLst>
        </pc:spChg>
      </pc:sldChg>
      <pc:sldChg chg="modSp mod">
        <pc:chgData name="Judith Boogaard" userId="e0590788-77e0-49bc-9f5b-1dc72e85bebe" providerId="ADAL" clId="{A8D4AFAC-64B2-4655-8B1B-C1D1413E8CC3}" dt="2023-10-12T09:32:11.456" v="177" actId="255"/>
        <pc:sldMkLst>
          <pc:docMk/>
          <pc:sldMk cId="4250532705" sldId="303"/>
        </pc:sldMkLst>
        <pc:spChg chg="mod">
          <ac:chgData name="Judith Boogaard" userId="e0590788-77e0-49bc-9f5b-1dc72e85bebe" providerId="ADAL" clId="{A8D4AFAC-64B2-4655-8B1B-C1D1413E8CC3}" dt="2023-10-12T09:32:03.613" v="175" actId="14100"/>
          <ac:spMkLst>
            <pc:docMk/>
            <pc:sldMk cId="4250532705" sldId="303"/>
            <ac:spMk id="2" creationId="{3CAE805C-1560-6210-2C5F-0F51AE89F81F}"/>
          </ac:spMkLst>
        </pc:spChg>
        <pc:spChg chg="mod">
          <ac:chgData name="Judith Boogaard" userId="e0590788-77e0-49bc-9f5b-1dc72e85bebe" providerId="ADAL" clId="{A8D4AFAC-64B2-4655-8B1B-C1D1413E8CC3}" dt="2023-10-12T09:32:11.456" v="177" actId="255"/>
          <ac:spMkLst>
            <pc:docMk/>
            <pc:sldMk cId="4250532705" sldId="303"/>
            <ac:spMk id="4" creationId="{00E3690B-9DF7-C4D6-F6A6-662B16DD01EA}"/>
          </ac:spMkLst>
        </pc:spChg>
      </pc:sldChg>
      <pc:sldChg chg="modSp mod">
        <pc:chgData name="Judith Boogaard" userId="e0590788-77e0-49bc-9f5b-1dc72e85bebe" providerId="ADAL" clId="{A8D4AFAC-64B2-4655-8B1B-C1D1413E8CC3}" dt="2023-10-12T09:32:22.833" v="179" actId="255"/>
        <pc:sldMkLst>
          <pc:docMk/>
          <pc:sldMk cId="3052596614" sldId="304"/>
        </pc:sldMkLst>
        <pc:spChg chg="mod">
          <ac:chgData name="Judith Boogaard" userId="e0590788-77e0-49bc-9f5b-1dc72e85bebe" providerId="ADAL" clId="{A8D4AFAC-64B2-4655-8B1B-C1D1413E8CC3}" dt="2023-10-12T09:32:22.833" v="179" actId="255"/>
          <ac:spMkLst>
            <pc:docMk/>
            <pc:sldMk cId="3052596614" sldId="304"/>
            <ac:spMk id="2" creationId="{30E4151D-F0FB-7681-DF35-E03ACFD471CA}"/>
          </ac:spMkLst>
        </pc:spChg>
      </pc:sldChg>
      <pc:sldChg chg="modSp mod">
        <pc:chgData name="Judith Boogaard" userId="e0590788-77e0-49bc-9f5b-1dc72e85bebe" providerId="ADAL" clId="{A8D4AFAC-64B2-4655-8B1B-C1D1413E8CC3}" dt="2023-10-12T09:46:15.267" v="306" actId="2711"/>
        <pc:sldMkLst>
          <pc:docMk/>
          <pc:sldMk cId="420200155" sldId="305"/>
        </pc:sldMkLst>
        <pc:spChg chg="mod">
          <ac:chgData name="Judith Boogaard" userId="e0590788-77e0-49bc-9f5b-1dc72e85bebe" providerId="ADAL" clId="{A8D4AFAC-64B2-4655-8B1B-C1D1413E8CC3}" dt="2023-10-12T09:46:15.267" v="306" actId="2711"/>
          <ac:spMkLst>
            <pc:docMk/>
            <pc:sldMk cId="420200155" sldId="305"/>
            <ac:spMk id="5" creationId="{F650616A-4B85-A0DD-34C0-02F0996CA83B}"/>
          </ac:spMkLst>
        </pc:spChg>
        <pc:spChg chg="mod">
          <ac:chgData name="Judith Boogaard" userId="e0590788-77e0-49bc-9f5b-1dc72e85bebe" providerId="ADAL" clId="{A8D4AFAC-64B2-4655-8B1B-C1D1413E8CC3}" dt="2023-10-12T09:32:55.971" v="185" actId="255"/>
          <ac:spMkLst>
            <pc:docMk/>
            <pc:sldMk cId="420200155" sldId="305"/>
            <ac:spMk id="6" creationId="{7AA80D40-CD16-468E-35D5-489231598C86}"/>
          </ac:spMkLst>
        </pc:spChg>
        <pc:spChg chg="mod">
          <ac:chgData name="Judith Boogaard" userId="e0590788-77e0-49bc-9f5b-1dc72e85bebe" providerId="ADAL" clId="{A8D4AFAC-64B2-4655-8B1B-C1D1413E8CC3}" dt="2023-10-12T09:34:27.523" v="198" actId="255"/>
          <ac:spMkLst>
            <pc:docMk/>
            <pc:sldMk cId="420200155" sldId="305"/>
            <ac:spMk id="7" creationId="{5B23D559-6611-39E6-F307-1DE8ABDED2F3}"/>
          </ac:spMkLst>
        </pc:spChg>
      </pc:sldChg>
      <pc:sldChg chg="modSp mod">
        <pc:chgData name="Judith Boogaard" userId="e0590788-77e0-49bc-9f5b-1dc72e85bebe" providerId="ADAL" clId="{A8D4AFAC-64B2-4655-8B1B-C1D1413E8CC3}" dt="2023-10-12T09:33:17.497" v="189" actId="255"/>
        <pc:sldMkLst>
          <pc:docMk/>
          <pc:sldMk cId="470411600" sldId="306"/>
        </pc:sldMkLst>
        <pc:spChg chg="mod">
          <ac:chgData name="Judith Boogaard" userId="e0590788-77e0-49bc-9f5b-1dc72e85bebe" providerId="ADAL" clId="{A8D4AFAC-64B2-4655-8B1B-C1D1413E8CC3}" dt="2023-10-12T09:33:10.408" v="187" actId="255"/>
          <ac:spMkLst>
            <pc:docMk/>
            <pc:sldMk cId="470411600" sldId="306"/>
            <ac:spMk id="5" creationId="{F650616A-4B85-A0DD-34C0-02F0996CA83B}"/>
          </ac:spMkLst>
        </pc:spChg>
        <pc:spChg chg="mod">
          <ac:chgData name="Judith Boogaard" userId="e0590788-77e0-49bc-9f5b-1dc72e85bebe" providerId="ADAL" clId="{A8D4AFAC-64B2-4655-8B1B-C1D1413E8CC3}" dt="2023-10-12T09:33:17.497" v="189" actId="255"/>
          <ac:spMkLst>
            <pc:docMk/>
            <pc:sldMk cId="470411600" sldId="306"/>
            <ac:spMk id="7" creationId="{5B23D559-6611-39E6-F307-1DE8ABDED2F3}"/>
          </ac:spMkLst>
        </pc:spChg>
      </pc:sldChg>
      <pc:sldChg chg="modSp mod">
        <pc:chgData name="Judith Boogaard" userId="e0590788-77e0-49bc-9f5b-1dc72e85bebe" providerId="ADAL" clId="{A8D4AFAC-64B2-4655-8B1B-C1D1413E8CC3}" dt="2023-10-12T09:48:02.812" v="312" actId="207"/>
        <pc:sldMkLst>
          <pc:docMk/>
          <pc:sldMk cId="3964772252" sldId="307"/>
        </pc:sldMkLst>
        <pc:spChg chg="mod">
          <ac:chgData name="Judith Boogaard" userId="e0590788-77e0-49bc-9f5b-1dc72e85bebe" providerId="ADAL" clId="{A8D4AFAC-64B2-4655-8B1B-C1D1413E8CC3}" dt="2023-10-12T09:33:34.788" v="191" actId="255"/>
          <ac:spMkLst>
            <pc:docMk/>
            <pc:sldMk cId="3964772252" sldId="307"/>
            <ac:spMk id="2" creationId="{30E4151D-F0FB-7681-DF35-E03ACFD471CA}"/>
          </ac:spMkLst>
        </pc:spChg>
        <pc:spChg chg="mod">
          <ac:chgData name="Judith Boogaard" userId="e0590788-77e0-49bc-9f5b-1dc72e85bebe" providerId="ADAL" clId="{A8D4AFAC-64B2-4655-8B1B-C1D1413E8CC3}" dt="2023-10-12T09:48:02.812" v="312" actId="207"/>
          <ac:spMkLst>
            <pc:docMk/>
            <pc:sldMk cId="3964772252" sldId="307"/>
            <ac:spMk id="4" creationId="{ECFB4740-17B8-A4DA-EC30-8652123AEE97}"/>
          </ac:spMkLst>
        </pc:spChg>
      </pc:sldChg>
      <pc:sldChg chg="modSp mod">
        <pc:chgData name="Judith Boogaard" userId="e0590788-77e0-49bc-9f5b-1dc72e85bebe" providerId="ADAL" clId="{A8D4AFAC-64B2-4655-8B1B-C1D1413E8CC3}" dt="2023-10-12T09:47:53.598" v="311" actId="207"/>
        <pc:sldMkLst>
          <pc:docMk/>
          <pc:sldMk cId="3985557713" sldId="308"/>
        </pc:sldMkLst>
        <pc:spChg chg="mod">
          <ac:chgData name="Judith Boogaard" userId="e0590788-77e0-49bc-9f5b-1dc72e85bebe" providerId="ADAL" clId="{A8D4AFAC-64B2-4655-8B1B-C1D1413E8CC3}" dt="2023-10-12T09:34:54.664" v="203" actId="255"/>
          <ac:spMkLst>
            <pc:docMk/>
            <pc:sldMk cId="3985557713" sldId="308"/>
            <ac:spMk id="2" creationId="{EDB8FF2B-2151-1397-B4AF-D25AE5D37947}"/>
          </ac:spMkLst>
        </pc:spChg>
        <pc:spChg chg="mod">
          <ac:chgData name="Judith Boogaard" userId="e0590788-77e0-49bc-9f5b-1dc72e85bebe" providerId="ADAL" clId="{A8D4AFAC-64B2-4655-8B1B-C1D1413E8CC3}" dt="2023-10-12T09:47:53.598" v="311" actId="207"/>
          <ac:spMkLst>
            <pc:docMk/>
            <pc:sldMk cId="3985557713" sldId="308"/>
            <ac:spMk id="4" creationId="{4C45D3FB-FFAF-5112-289A-176657220F43}"/>
          </ac:spMkLst>
        </pc:spChg>
      </pc:sldChg>
      <pc:sldChg chg="modSp mod">
        <pc:chgData name="Judith Boogaard" userId="e0590788-77e0-49bc-9f5b-1dc72e85bebe" providerId="ADAL" clId="{A8D4AFAC-64B2-4655-8B1B-C1D1413E8CC3}" dt="2023-10-12T09:35:14.351" v="207" actId="255"/>
        <pc:sldMkLst>
          <pc:docMk/>
          <pc:sldMk cId="2782776046" sldId="309"/>
        </pc:sldMkLst>
        <pc:spChg chg="mod">
          <ac:chgData name="Judith Boogaard" userId="e0590788-77e0-49bc-9f5b-1dc72e85bebe" providerId="ADAL" clId="{A8D4AFAC-64B2-4655-8B1B-C1D1413E8CC3}" dt="2023-10-12T09:35:14.351" v="207" actId="255"/>
          <ac:spMkLst>
            <pc:docMk/>
            <pc:sldMk cId="2782776046" sldId="309"/>
            <ac:spMk id="2" creationId="{C88DC60D-A640-7E0B-5C4A-5D7AAC535C8B}"/>
          </ac:spMkLst>
        </pc:spChg>
      </pc:sldChg>
      <pc:sldChg chg="modSp mod">
        <pc:chgData name="Judith Boogaard" userId="e0590788-77e0-49bc-9f5b-1dc72e85bebe" providerId="ADAL" clId="{A8D4AFAC-64B2-4655-8B1B-C1D1413E8CC3}" dt="2023-10-12T09:39:33.484" v="237" actId="2711"/>
        <pc:sldMkLst>
          <pc:docMk/>
          <pc:sldMk cId="2962721478" sldId="310"/>
        </pc:sldMkLst>
        <pc:spChg chg="mod">
          <ac:chgData name="Judith Boogaard" userId="e0590788-77e0-49bc-9f5b-1dc72e85bebe" providerId="ADAL" clId="{A8D4AFAC-64B2-4655-8B1B-C1D1413E8CC3}" dt="2023-10-12T09:35:26.355" v="209" actId="255"/>
          <ac:spMkLst>
            <pc:docMk/>
            <pc:sldMk cId="2962721478" sldId="310"/>
            <ac:spMk id="2" creationId="{69412865-0FF7-27F8-DC43-11F8EC953F66}"/>
          </ac:spMkLst>
        </pc:spChg>
        <pc:spChg chg="mod">
          <ac:chgData name="Judith Boogaard" userId="e0590788-77e0-49bc-9f5b-1dc72e85bebe" providerId="ADAL" clId="{A8D4AFAC-64B2-4655-8B1B-C1D1413E8CC3}" dt="2023-10-12T09:39:33.484" v="237" actId="2711"/>
          <ac:spMkLst>
            <pc:docMk/>
            <pc:sldMk cId="2962721478" sldId="310"/>
            <ac:spMk id="4" creationId="{96D2F789-39D4-24BC-C7E0-04BF0A1CC2FE}"/>
          </ac:spMkLst>
        </pc:spChg>
      </pc:sldChg>
      <pc:sldChg chg="modSp mod">
        <pc:chgData name="Judith Boogaard" userId="e0590788-77e0-49bc-9f5b-1dc72e85bebe" providerId="ADAL" clId="{A8D4AFAC-64B2-4655-8B1B-C1D1413E8CC3}" dt="2023-10-12T09:47:39.224" v="310" actId="113"/>
        <pc:sldMkLst>
          <pc:docMk/>
          <pc:sldMk cId="705048073" sldId="311"/>
        </pc:sldMkLst>
        <pc:spChg chg="mod">
          <ac:chgData name="Judith Boogaard" userId="e0590788-77e0-49bc-9f5b-1dc72e85bebe" providerId="ADAL" clId="{A8D4AFAC-64B2-4655-8B1B-C1D1413E8CC3}" dt="2023-10-12T09:47:39.224" v="310" actId="113"/>
          <ac:spMkLst>
            <pc:docMk/>
            <pc:sldMk cId="705048073" sldId="311"/>
            <ac:spMk id="2" creationId="{289FE933-C089-58A3-9DFC-C991895E9E7B}"/>
          </ac:spMkLst>
        </pc:spChg>
      </pc:sldChg>
      <pc:sldChg chg="addSp delSp modSp mod modClrScheme chgLayout">
        <pc:chgData name="Judith Boogaard" userId="e0590788-77e0-49bc-9f5b-1dc72e85bebe" providerId="ADAL" clId="{A8D4AFAC-64B2-4655-8B1B-C1D1413E8CC3}" dt="2023-10-12T09:46:36.045" v="307" actId="1076"/>
        <pc:sldMkLst>
          <pc:docMk/>
          <pc:sldMk cId="3793047044" sldId="312"/>
        </pc:sldMkLst>
        <pc:spChg chg="mod ord">
          <ac:chgData name="Judith Boogaard" userId="e0590788-77e0-49bc-9f5b-1dc72e85bebe" providerId="ADAL" clId="{A8D4AFAC-64B2-4655-8B1B-C1D1413E8CC3}" dt="2023-10-12T09:46:36.045" v="307" actId="1076"/>
          <ac:spMkLst>
            <pc:docMk/>
            <pc:sldMk cId="3793047044" sldId="312"/>
            <ac:spMk id="2" creationId="{8AC8DA31-B012-8875-83DA-B574DE5136EB}"/>
          </ac:spMkLst>
        </pc:spChg>
        <pc:spChg chg="add del mod ord">
          <ac:chgData name="Judith Boogaard" userId="e0590788-77e0-49bc-9f5b-1dc72e85bebe" providerId="ADAL" clId="{A8D4AFAC-64B2-4655-8B1B-C1D1413E8CC3}" dt="2023-10-12T09:38:04.440" v="229" actId="700"/>
          <ac:spMkLst>
            <pc:docMk/>
            <pc:sldMk cId="3793047044" sldId="312"/>
            <ac:spMk id="3" creationId="{49E208FE-0ECD-38DE-EF9B-E229DB2B6E97}"/>
          </ac:spMkLst>
        </pc:spChg>
        <pc:spChg chg="add del mod ord">
          <ac:chgData name="Judith Boogaard" userId="e0590788-77e0-49bc-9f5b-1dc72e85bebe" providerId="ADAL" clId="{A8D4AFAC-64B2-4655-8B1B-C1D1413E8CC3}" dt="2023-10-12T09:38:04.440" v="229" actId="700"/>
          <ac:spMkLst>
            <pc:docMk/>
            <pc:sldMk cId="3793047044" sldId="312"/>
            <ac:spMk id="4" creationId="{F99BA27D-76FF-A62C-9BFA-6CE1180CE60C}"/>
          </ac:spMkLst>
        </pc:spChg>
        <pc:spChg chg="add del mod ord">
          <ac:chgData name="Judith Boogaard" userId="e0590788-77e0-49bc-9f5b-1dc72e85bebe" providerId="ADAL" clId="{A8D4AFAC-64B2-4655-8B1B-C1D1413E8CC3}" dt="2023-10-12T09:38:04.440" v="229" actId="700"/>
          <ac:spMkLst>
            <pc:docMk/>
            <pc:sldMk cId="3793047044" sldId="312"/>
            <ac:spMk id="5" creationId="{2C9EA33D-D85A-7A99-49BB-3D34E6C8D98D}"/>
          </ac:spMkLst>
        </pc:spChg>
      </pc:sldChg>
      <pc:sldChg chg="modSp mod">
        <pc:chgData name="Judith Boogaard" userId="e0590788-77e0-49bc-9f5b-1dc72e85bebe" providerId="ADAL" clId="{A8D4AFAC-64B2-4655-8B1B-C1D1413E8CC3}" dt="2023-10-12T09:38:49.847" v="236" actId="255"/>
        <pc:sldMkLst>
          <pc:docMk/>
          <pc:sldMk cId="3574620575" sldId="313"/>
        </pc:sldMkLst>
        <pc:spChg chg="mod">
          <ac:chgData name="Judith Boogaard" userId="e0590788-77e0-49bc-9f5b-1dc72e85bebe" providerId="ADAL" clId="{A8D4AFAC-64B2-4655-8B1B-C1D1413E8CC3}" dt="2023-10-12T09:38:28.523" v="231" actId="2711"/>
          <ac:spMkLst>
            <pc:docMk/>
            <pc:sldMk cId="3574620575" sldId="313"/>
            <ac:spMk id="2" creationId="{D700EB7A-D4C8-5550-8E54-67466237C2A6}"/>
          </ac:spMkLst>
        </pc:spChg>
        <pc:spChg chg="mod">
          <ac:chgData name="Judith Boogaard" userId="e0590788-77e0-49bc-9f5b-1dc72e85bebe" providerId="ADAL" clId="{A8D4AFAC-64B2-4655-8B1B-C1D1413E8CC3}" dt="2023-10-12T09:38:38.830" v="233" actId="2711"/>
          <ac:spMkLst>
            <pc:docMk/>
            <pc:sldMk cId="3574620575" sldId="313"/>
            <ac:spMk id="3" creationId="{D8916F92-39B3-F857-F24C-1A3C699F7DB2}"/>
          </ac:spMkLst>
        </pc:spChg>
        <pc:spChg chg="mod">
          <ac:chgData name="Judith Boogaard" userId="e0590788-77e0-49bc-9f5b-1dc72e85bebe" providerId="ADAL" clId="{A8D4AFAC-64B2-4655-8B1B-C1D1413E8CC3}" dt="2023-10-12T09:38:49.847" v="236" actId="255"/>
          <ac:spMkLst>
            <pc:docMk/>
            <pc:sldMk cId="3574620575" sldId="313"/>
            <ac:spMk id="4" creationId="{D66CE56D-B529-2EAA-5DC4-54CEE9F81A21}"/>
          </ac:spMkLst>
        </pc:spChg>
      </pc:sldChg>
      <pc:sldChg chg="add">
        <pc:chgData name="Judith Boogaard" userId="e0590788-77e0-49bc-9f5b-1dc72e85bebe" providerId="ADAL" clId="{A8D4AFAC-64B2-4655-8B1B-C1D1413E8CC3}" dt="2023-10-12T09:39:57.824" v="238" actId="2890"/>
        <pc:sldMkLst>
          <pc:docMk/>
          <pc:sldMk cId="1652130775" sldId="314"/>
        </pc:sldMkLst>
      </pc:sldChg>
      <pc:sldChg chg="addSp delSp modSp add mod ord">
        <pc:chgData name="Judith Boogaard" userId="e0590788-77e0-49bc-9f5b-1dc72e85bebe" providerId="ADAL" clId="{A8D4AFAC-64B2-4655-8B1B-C1D1413E8CC3}" dt="2023-10-12T09:41:05.090" v="270" actId="113"/>
        <pc:sldMkLst>
          <pc:docMk/>
          <pc:sldMk cId="3270532100" sldId="315"/>
        </pc:sldMkLst>
        <pc:spChg chg="mod">
          <ac:chgData name="Judith Boogaard" userId="e0590788-77e0-49bc-9f5b-1dc72e85bebe" providerId="ADAL" clId="{A8D4AFAC-64B2-4655-8B1B-C1D1413E8CC3}" dt="2023-10-12T09:40:15.419" v="247" actId="20577"/>
          <ac:spMkLst>
            <pc:docMk/>
            <pc:sldMk cId="3270532100" sldId="315"/>
            <ac:spMk id="2" creationId="{EDC4DE4A-F402-91A8-906C-2D3C45F331F3}"/>
          </ac:spMkLst>
        </pc:spChg>
        <pc:spChg chg="mod">
          <ac:chgData name="Judith Boogaard" userId="e0590788-77e0-49bc-9f5b-1dc72e85bebe" providerId="ADAL" clId="{A8D4AFAC-64B2-4655-8B1B-C1D1413E8CC3}" dt="2023-10-12T09:41:05.090" v="270" actId="113"/>
          <ac:spMkLst>
            <pc:docMk/>
            <pc:sldMk cId="3270532100" sldId="315"/>
            <ac:spMk id="5" creationId="{7D590448-76BE-DE38-AA0F-1BEF6B26D745}"/>
          </ac:spMkLst>
        </pc:spChg>
        <pc:picChg chg="del">
          <ac:chgData name="Judith Boogaard" userId="e0590788-77e0-49bc-9f5b-1dc72e85bebe" providerId="ADAL" clId="{A8D4AFAC-64B2-4655-8B1B-C1D1413E8CC3}" dt="2023-10-12T09:40:23.694" v="265" actId="478"/>
          <ac:picMkLst>
            <pc:docMk/>
            <pc:sldMk cId="3270532100" sldId="315"/>
            <ac:picMk id="6" creationId="{2BC76A5B-27B1-A28B-5F8A-076E60884EBC}"/>
          </ac:picMkLst>
        </pc:picChg>
        <pc:picChg chg="add mod">
          <ac:chgData name="Judith Boogaard" userId="e0590788-77e0-49bc-9f5b-1dc72e85bebe" providerId="ADAL" clId="{A8D4AFAC-64B2-4655-8B1B-C1D1413E8CC3}" dt="2023-10-12T09:40:58.414" v="268" actId="1076"/>
          <ac:picMkLst>
            <pc:docMk/>
            <pc:sldMk cId="3270532100" sldId="315"/>
            <ac:picMk id="8" creationId="{FF623D4B-1B0F-8B7F-B0FE-F9B57337D663}"/>
          </ac:picMkLst>
        </pc:picChg>
      </pc:sldChg>
    </pc:docChg>
  </pc:docChgLst>
  <pc:docChgLst>
    <pc:chgData name="Judith Boogaard" userId="e0590788-77e0-49bc-9f5b-1dc72e85bebe" providerId="ADAL" clId="{26A01465-993C-442A-AA51-6081D7659B87}"/>
    <pc:docChg chg="undo custSel addSld modSld">
      <pc:chgData name="Judith Boogaard" userId="e0590788-77e0-49bc-9f5b-1dc72e85bebe" providerId="ADAL" clId="{26A01465-993C-442A-AA51-6081D7659B87}" dt="2023-10-09T13:59:10.686" v="65" actId="700"/>
      <pc:docMkLst>
        <pc:docMk/>
      </pc:docMkLst>
      <pc:sldChg chg="modSp mod">
        <pc:chgData name="Judith Boogaard" userId="e0590788-77e0-49bc-9f5b-1dc72e85bebe" providerId="ADAL" clId="{26A01465-993C-442A-AA51-6081D7659B87}" dt="2023-10-09T13:59:10.228" v="64" actId="2711"/>
        <pc:sldMkLst>
          <pc:docMk/>
          <pc:sldMk cId="3147142612" sldId="261"/>
        </pc:sldMkLst>
        <pc:spChg chg="mod">
          <ac:chgData name="Judith Boogaard" userId="e0590788-77e0-49bc-9f5b-1dc72e85bebe" providerId="ADAL" clId="{26A01465-993C-442A-AA51-6081D7659B87}" dt="2023-10-09T13:59:10.228" v="64" actId="2711"/>
          <ac:spMkLst>
            <pc:docMk/>
            <pc:sldMk cId="3147142612" sldId="261"/>
            <ac:spMk id="2" creationId="{1919FD18-8E1A-A382-C71E-754743F1F2D8}"/>
          </ac:spMkLst>
        </pc:spChg>
      </pc:sldChg>
      <pc:sldChg chg="modSp mod">
        <pc:chgData name="Judith Boogaard" userId="e0590788-77e0-49bc-9f5b-1dc72e85bebe" providerId="ADAL" clId="{26A01465-993C-442A-AA51-6081D7659B87}" dt="2023-10-09T13:59:06.435" v="59" actId="2711"/>
        <pc:sldMkLst>
          <pc:docMk/>
          <pc:sldMk cId="3086834169" sldId="280"/>
        </pc:sldMkLst>
        <pc:spChg chg="mod">
          <ac:chgData name="Judith Boogaard" userId="e0590788-77e0-49bc-9f5b-1dc72e85bebe" providerId="ADAL" clId="{26A01465-993C-442A-AA51-6081D7659B87}" dt="2023-10-09T13:59:06.435" v="59" actId="2711"/>
          <ac:spMkLst>
            <pc:docMk/>
            <pc:sldMk cId="3086834169" sldId="280"/>
            <ac:spMk id="2" creationId="{1919FD18-8E1A-A382-C71E-754743F1F2D8}"/>
          </ac:spMkLst>
        </pc:spChg>
      </pc:sldChg>
      <pc:sldChg chg="modSp mod">
        <pc:chgData name="Judith Boogaard" userId="e0590788-77e0-49bc-9f5b-1dc72e85bebe" providerId="ADAL" clId="{26A01465-993C-442A-AA51-6081D7659B87}" dt="2023-10-09T13:59:03.640" v="54" actId="2711"/>
        <pc:sldMkLst>
          <pc:docMk/>
          <pc:sldMk cId="3452845794" sldId="281"/>
        </pc:sldMkLst>
        <pc:spChg chg="mod">
          <ac:chgData name="Judith Boogaard" userId="e0590788-77e0-49bc-9f5b-1dc72e85bebe" providerId="ADAL" clId="{26A01465-993C-442A-AA51-6081D7659B87}" dt="2023-10-09T13:59:03.640" v="54" actId="2711"/>
          <ac:spMkLst>
            <pc:docMk/>
            <pc:sldMk cId="3452845794" sldId="281"/>
            <ac:spMk id="2" creationId="{1D6486F7-F47F-9D16-01BB-129DCE5DF8B9}"/>
          </ac:spMkLst>
        </pc:spChg>
      </pc:sldChg>
      <pc:sldChg chg="addSp delSp modSp new mod modClrScheme chgLayout">
        <pc:chgData name="Judith Boogaard" userId="e0590788-77e0-49bc-9f5b-1dc72e85bebe" providerId="ADAL" clId="{26A01465-993C-442A-AA51-6081D7659B87}" dt="2023-10-09T13:59:10.686" v="65" actId="700"/>
        <pc:sldMkLst>
          <pc:docMk/>
          <pc:sldMk cId="4086028581" sldId="289"/>
        </pc:sldMkLst>
        <pc:spChg chg="add del mod">
          <ac:chgData name="Judith Boogaard" userId="e0590788-77e0-49bc-9f5b-1dc72e85bebe" providerId="ADAL" clId="{26A01465-993C-442A-AA51-6081D7659B87}" dt="2023-10-09T13:59:10.686" v="65" actId="700"/>
          <ac:spMkLst>
            <pc:docMk/>
            <pc:sldMk cId="4086028581" sldId="289"/>
            <ac:spMk id="2" creationId="{42B8CC5D-9E73-9B23-5AEB-C2CCD537697E}"/>
          </ac:spMkLst>
        </pc:spChg>
        <pc:spChg chg="add del mod">
          <ac:chgData name="Judith Boogaard" userId="e0590788-77e0-49bc-9f5b-1dc72e85bebe" providerId="ADAL" clId="{26A01465-993C-442A-AA51-6081D7659B87}" dt="2023-10-09T13:59:10.686" v="65" actId="700"/>
          <ac:spMkLst>
            <pc:docMk/>
            <pc:sldMk cId="4086028581" sldId="289"/>
            <ac:spMk id="3" creationId="{1B69B744-21E3-2EED-6713-9863DAA99EF5}"/>
          </ac:spMkLst>
        </pc:spChg>
        <pc:spChg chg="add del mod">
          <ac:chgData name="Judith Boogaard" userId="e0590788-77e0-49bc-9f5b-1dc72e85bebe" providerId="ADAL" clId="{26A01465-993C-442A-AA51-6081D7659B87}" dt="2023-10-09T13:59:10.686" v="65" actId="700"/>
          <ac:spMkLst>
            <pc:docMk/>
            <pc:sldMk cId="4086028581" sldId="289"/>
            <ac:spMk id="4" creationId="{D27A922D-B72A-6F6F-DBD4-C9BD100D3BED}"/>
          </ac:spMkLst>
        </pc:spChg>
      </pc:sldChg>
      <pc:sldChg chg="add">
        <pc:chgData name="Judith Boogaard" userId="e0590788-77e0-49bc-9f5b-1dc72e85bebe" providerId="ADAL" clId="{26A01465-993C-442A-AA51-6081D7659B87}" dt="2023-10-09T13:48:42.295" v="1"/>
        <pc:sldMkLst>
          <pc:docMk/>
          <pc:sldMk cId="2462596430" sldId="290"/>
        </pc:sldMkLst>
      </pc:sldChg>
      <pc:sldChg chg="modSp add mod">
        <pc:chgData name="Judith Boogaard" userId="e0590788-77e0-49bc-9f5b-1dc72e85bebe" providerId="ADAL" clId="{26A01465-993C-442A-AA51-6081D7659B87}" dt="2023-10-09T13:51:32.712" v="15" actId="255"/>
        <pc:sldMkLst>
          <pc:docMk/>
          <pc:sldMk cId="127883092" sldId="291"/>
        </pc:sldMkLst>
        <pc:spChg chg="mod">
          <ac:chgData name="Judith Boogaard" userId="e0590788-77e0-49bc-9f5b-1dc72e85bebe" providerId="ADAL" clId="{26A01465-993C-442A-AA51-6081D7659B87}" dt="2023-10-09T13:51:32.712" v="15" actId="255"/>
          <ac:spMkLst>
            <pc:docMk/>
            <pc:sldMk cId="127883092" sldId="291"/>
            <ac:spMk id="2" creationId="{8F76F890-98A2-18EE-5AC2-DFBC1BC50E73}"/>
          </ac:spMkLst>
        </pc:spChg>
      </pc:sldChg>
      <pc:sldChg chg="add">
        <pc:chgData name="Judith Boogaard" userId="e0590788-77e0-49bc-9f5b-1dc72e85bebe" providerId="ADAL" clId="{26A01465-993C-442A-AA51-6081D7659B87}" dt="2023-10-09T13:48:42.295" v="1"/>
        <pc:sldMkLst>
          <pc:docMk/>
          <pc:sldMk cId="2923937333" sldId="292"/>
        </pc:sldMkLst>
      </pc:sldChg>
      <pc:sldChg chg="add">
        <pc:chgData name="Judith Boogaard" userId="e0590788-77e0-49bc-9f5b-1dc72e85bebe" providerId="ADAL" clId="{26A01465-993C-442A-AA51-6081D7659B87}" dt="2023-10-09T13:48:42.295" v="1"/>
        <pc:sldMkLst>
          <pc:docMk/>
          <pc:sldMk cId="1586791151" sldId="293"/>
        </pc:sldMkLst>
      </pc:sldChg>
      <pc:sldChg chg="add">
        <pc:chgData name="Judith Boogaard" userId="e0590788-77e0-49bc-9f5b-1dc72e85bebe" providerId="ADAL" clId="{26A01465-993C-442A-AA51-6081D7659B87}" dt="2023-10-09T13:48:42.295" v="1"/>
        <pc:sldMkLst>
          <pc:docMk/>
          <pc:sldMk cId="2586421917" sldId="294"/>
        </pc:sldMkLst>
      </pc:sldChg>
      <pc:sldChg chg="modSp add mod">
        <pc:chgData name="Judith Boogaard" userId="e0590788-77e0-49bc-9f5b-1dc72e85bebe" providerId="ADAL" clId="{26A01465-993C-442A-AA51-6081D7659B87}" dt="2023-10-09T13:52:48.168" v="23" actId="113"/>
        <pc:sldMkLst>
          <pc:docMk/>
          <pc:sldMk cId="801426667" sldId="295"/>
        </pc:sldMkLst>
        <pc:spChg chg="mod">
          <ac:chgData name="Judith Boogaard" userId="e0590788-77e0-49bc-9f5b-1dc72e85bebe" providerId="ADAL" clId="{26A01465-993C-442A-AA51-6081D7659B87}" dt="2023-10-09T13:52:48.168" v="23" actId="113"/>
          <ac:spMkLst>
            <pc:docMk/>
            <pc:sldMk cId="801426667" sldId="295"/>
            <ac:spMk id="5" creationId="{8A73790D-4469-99A2-9D6C-BD8D58B7F952}"/>
          </ac:spMkLst>
        </pc:spChg>
      </pc:sldChg>
      <pc:sldChg chg="modSp add mod">
        <pc:chgData name="Judith Boogaard" userId="e0590788-77e0-49bc-9f5b-1dc72e85bebe" providerId="ADAL" clId="{26A01465-993C-442A-AA51-6081D7659B87}" dt="2023-10-09T13:52:14.957" v="17" actId="113"/>
        <pc:sldMkLst>
          <pc:docMk/>
          <pc:sldMk cId="2052289347" sldId="296"/>
        </pc:sldMkLst>
        <pc:spChg chg="mod">
          <ac:chgData name="Judith Boogaard" userId="e0590788-77e0-49bc-9f5b-1dc72e85bebe" providerId="ADAL" clId="{26A01465-993C-442A-AA51-6081D7659B87}" dt="2023-10-09T13:52:14.957" v="17" actId="113"/>
          <ac:spMkLst>
            <pc:docMk/>
            <pc:sldMk cId="2052289347" sldId="296"/>
            <ac:spMk id="3" creationId="{68C072B5-07EB-718C-1BE9-25EA417B7FB4}"/>
          </ac:spMkLst>
        </pc:spChg>
      </pc:sldChg>
      <pc:sldChg chg="modSp add mod">
        <pc:chgData name="Judith Boogaard" userId="e0590788-77e0-49bc-9f5b-1dc72e85bebe" providerId="ADAL" clId="{26A01465-993C-442A-AA51-6081D7659B87}" dt="2023-10-09T13:52:26.293" v="19" actId="113"/>
        <pc:sldMkLst>
          <pc:docMk/>
          <pc:sldMk cId="70303495" sldId="297"/>
        </pc:sldMkLst>
        <pc:spChg chg="mod">
          <ac:chgData name="Judith Boogaard" userId="e0590788-77e0-49bc-9f5b-1dc72e85bebe" providerId="ADAL" clId="{26A01465-993C-442A-AA51-6081D7659B87}" dt="2023-10-09T13:52:26.293" v="19" actId="113"/>
          <ac:spMkLst>
            <pc:docMk/>
            <pc:sldMk cId="70303495" sldId="297"/>
            <ac:spMk id="3" creationId="{CCE041FD-C681-1CF8-7513-3849B5478DED}"/>
          </ac:spMkLst>
        </pc:spChg>
      </pc:sldChg>
      <pc:sldChg chg="modSp add mod">
        <pc:chgData name="Judith Boogaard" userId="e0590788-77e0-49bc-9f5b-1dc72e85bebe" providerId="ADAL" clId="{26A01465-993C-442A-AA51-6081D7659B87}" dt="2023-10-09T13:52:36.240" v="21" actId="113"/>
        <pc:sldMkLst>
          <pc:docMk/>
          <pc:sldMk cId="3814868623" sldId="298"/>
        </pc:sldMkLst>
        <pc:spChg chg="mod">
          <ac:chgData name="Judith Boogaard" userId="e0590788-77e0-49bc-9f5b-1dc72e85bebe" providerId="ADAL" clId="{26A01465-993C-442A-AA51-6081D7659B87}" dt="2023-10-09T13:52:36.240" v="21" actId="113"/>
          <ac:spMkLst>
            <pc:docMk/>
            <pc:sldMk cId="3814868623" sldId="298"/>
            <ac:spMk id="3" creationId="{CCE041FD-C681-1CF8-7513-3849B5478DED}"/>
          </ac:spMkLst>
        </pc:spChg>
      </pc:sldChg>
      <pc:sldChg chg="add">
        <pc:chgData name="Judith Boogaard" userId="e0590788-77e0-49bc-9f5b-1dc72e85bebe" providerId="ADAL" clId="{26A01465-993C-442A-AA51-6081D7659B87}" dt="2023-10-09T13:48:42.295" v="1"/>
        <pc:sldMkLst>
          <pc:docMk/>
          <pc:sldMk cId="933281031" sldId="299"/>
        </pc:sldMkLst>
      </pc:sldChg>
      <pc:sldChg chg="delSp new mod modClrScheme chgLayout">
        <pc:chgData name="Judith Boogaard" userId="e0590788-77e0-49bc-9f5b-1dc72e85bebe" providerId="ADAL" clId="{26A01465-993C-442A-AA51-6081D7659B87}" dt="2023-10-09T13:55:20.069" v="25" actId="700"/>
        <pc:sldMkLst>
          <pc:docMk/>
          <pc:sldMk cId="1371595539" sldId="300"/>
        </pc:sldMkLst>
        <pc:spChg chg="del">
          <ac:chgData name="Judith Boogaard" userId="e0590788-77e0-49bc-9f5b-1dc72e85bebe" providerId="ADAL" clId="{26A01465-993C-442A-AA51-6081D7659B87}" dt="2023-10-09T13:55:20.069" v="25" actId="700"/>
          <ac:spMkLst>
            <pc:docMk/>
            <pc:sldMk cId="1371595539" sldId="300"/>
            <ac:spMk id="2" creationId="{E0870ABC-DD8A-A003-4502-6E96E7315CF3}"/>
          </ac:spMkLst>
        </pc:spChg>
        <pc:spChg chg="del">
          <ac:chgData name="Judith Boogaard" userId="e0590788-77e0-49bc-9f5b-1dc72e85bebe" providerId="ADAL" clId="{26A01465-993C-442A-AA51-6081D7659B87}" dt="2023-10-09T13:55:20.069" v="25" actId="700"/>
          <ac:spMkLst>
            <pc:docMk/>
            <pc:sldMk cId="1371595539" sldId="300"/>
            <ac:spMk id="3" creationId="{41F697F3-51E4-2B70-5286-A3A97A52D74F}"/>
          </ac:spMkLst>
        </pc:spChg>
        <pc:spChg chg="del">
          <ac:chgData name="Judith Boogaard" userId="e0590788-77e0-49bc-9f5b-1dc72e85bebe" providerId="ADAL" clId="{26A01465-993C-442A-AA51-6081D7659B87}" dt="2023-10-09T13:55:20.069" v="25" actId="700"/>
          <ac:spMkLst>
            <pc:docMk/>
            <pc:sldMk cId="1371595539" sldId="300"/>
            <ac:spMk id="4" creationId="{C0A47ED4-12F3-F89C-2421-FDAAE5279605}"/>
          </ac:spMkLst>
        </pc:spChg>
      </pc:sldChg>
    </pc:docChg>
  </pc:docChgLst>
  <pc:docChgLst>
    <pc:chgData name="Judith Boogaard" userId="e0590788-77e0-49bc-9f5b-1dc72e85bebe" providerId="ADAL" clId="{83C7EBFF-3BCA-40DE-814F-38BE792B548F}"/>
    <pc:docChg chg="undo custSel addSld delSld modSld sldOrd">
      <pc:chgData name="Judith Boogaard" userId="e0590788-77e0-49bc-9f5b-1dc72e85bebe" providerId="ADAL" clId="{83C7EBFF-3BCA-40DE-814F-38BE792B548F}" dt="2023-09-27T09:50:33.171" v="396" actId="1076"/>
      <pc:docMkLst>
        <pc:docMk/>
      </pc:docMkLst>
      <pc:sldChg chg="new del">
        <pc:chgData name="Judith Boogaard" userId="e0590788-77e0-49bc-9f5b-1dc72e85bebe" providerId="ADAL" clId="{83C7EBFF-3BCA-40DE-814F-38BE792B548F}" dt="2023-09-06T12:55:48.600" v="1" actId="2696"/>
        <pc:sldMkLst>
          <pc:docMk/>
          <pc:sldMk cId="2239676356" sldId="258"/>
        </pc:sldMkLst>
      </pc:sldChg>
      <pc:sldChg chg="new setBg">
        <pc:chgData name="Judith Boogaard" userId="e0590788-77e0-49bc-9f5b-1dc72e85bebe" providerId="ADAL" clId="{83C7EBFF-3BCA-40DE-814F-38BE792B548F}" dt="2023-09-21T13:19:17.078" v="263"/>
        <pc:sldMkLst>
          <pc:docMk/>
          <pc:sldMk cId="3182171347" sldId="258"/>
        </pc:sldMkLst>
      </pc:sldChg>
      <pc:sldChg chg="new del">
        <pc:chgData name="Judith Boogaard" userId="e0590788-77e0-49bc-9f5b-1dc72e85bebe" providerId="ADAL" clId="{83C7EBFF-3BCA-40DE-814F-38BE792B548F}" dt="2023-09-21T13:23:39.892" v="269" actId="2696"/>
        <pc:sldMkLst>
          <pc:docMk/>
          <pc:sldMk cId="3345950659" sldId="259"/>
        </pc:sldMkLst>
      </pc:sldChg>
      <pc:sldChg chg="new setBg">
        <pc:chgData name="Judith Boogaard" userId="e0590788-77e0-49bc-9f5b-1dc72e85bebe" providerId="ADAL" clId="{83C7EBFF-3BCA-40DE-814F-38BE792B548F}" dt="2023-09-20T07:56:46.955" v="7"/>
        <pc:sldMkLst>
          <pc:docMk/>
          <pc:sldMk cId="104754424" sldId="260"/>
        </pc:sldMkLst>
      </pc:sldChg>
      <pc:sldChg chg="addSp modSp new mod setBg">
        <pc:chgData name="Judith Boogaard" userId="e0590788-77e0-49bc-9f5b-1dc72e85bebe" providerId="ADAL" clId="{83C7EBFF-3BCA-40DE-814F-38BE792B548F}" dt="2023-09-20T07:59:38.996" v="86" actId="1076"/>
        <pc:sldMkLst>
          <pc:docMk/>
          <pc:sldMk cId="3147142612" sldId="261"/>
        </pc:sldMkLst>
        <pc:spChg chg="add mod">
          <ac:chgData name="Judith Boogaard" userId="e0590788-77e0-49bc-9f5b-1dc72e85bebe" providerId="ADAL" clId="{83C7EBFF-3BCA-40DE-814F-38BE792B548F}" dt="2023-09-20T07:59:38.996" v="86" actId="1076"/>
          <ac:spMkLst>
            <pc:docMk/>
            <pc:sldMk cId="3147142612" sldId="261"/>
            <ac:spMk id="2" creationId="{1919FD18-8E1A-A382-C71E-754743F1F2D8}"/>
          </ac:spMkLst>
        </pc:spChg>
      </pc:sldChg>
      <pc:sldChg chg="new ord setBg">
        <pc:chgData name="Judith Boogaard" userId="e0590788-77e0-49bc-9f5b-1dc72e85bebe" providerId="ADAL" clId="{83C7EBFF-3BCA-40DE-814F-38BE792B548F}" dt="2023-09-21T13:23:25.597" v="268"/>
        <pc:sldMkLst>
          <pc:docMk/>
          <pc:sldMk cId="3963509409" sldId="262"/>
        </pc:sldMkLst>
      </pc:sldChg>
      <pc:sldChg chg="new setBg">
        <pc:chgData name="Judith Boogaard" userId="e0590788-77e0-49bc-9f5b-1dc72e85bebe" providerId="ADAL" clId="{83C7EBFF-3BCA-40DE-814F-38BE792B548F}" dt="2023-09-20T08:00:17.989" v="91"/>
        <pc:sldMkLst>
          <pc:docMk/>
          <pc:sldMk cId="3230903508" sldId="263"/>
        </pc:sldMkLst>
      </pc:sldChg>
      <pc:sldChg chg="new setBg">
        <pc:chgData name="Judith Boogaard" userId="e0590788-77e0-49bc-9f5b-1dc72e85bebe" providerId="ADAL" clId="{83C7EBFF-3BCA-40DE-814F-38BE792B548F}" dt="2023-09-20T08:04:47.515" v="95"/>
        <pc:sldMkLst>
          <pc:docMk/>
          <pc:sldMk cId="1620757863" sldId="264"/>
        </pc:sldMkLst>
      </pc:sldChg>
      <pc:sldChg chg="new setBg">
        <pc:chgData name="Judith Boogaard" userId="e0590788-77e0-49bc-9f5b-1dc72e85bebe" providerId="ADAL" clId="{83C7EBFF-3BCA-40DE-814F-38BE792B548F}" dt="2023-09-20T08:06:52.180" v="100"/>
        <pc:sldMkLst>
          <pc:docMk/>
          <pc:sldMk cId="37025222" sldId="265"/>
        </pc:sldMkLst>
      </pc:sldChg>
      <pc:sldChg chg="new setBg">
        <pc:chgData name="Judith Boogaard" userId="e0590788-77e0-49bc-9f5b-1dc72e85bebe" providerId="ADAL" clId="{83C7EBFF-3BCA-40DE-814F-38BE792B548F}" dt="2023-09-20T08:07:22.238" v="103"/>
        <pc:sldMkLst>
          <pc:docMk/>
          <pc:sldMk cId="3450667064" sldId="266"/>
        </pc:sldMkLst>
      </pc:sldChg>
      <pc:sldChg chg="new setBg">
        <pc:chgData name="Judith Boogaard" userId="e0590788-77e0-49bc-9f5b-1dc72e85bebe" providerId="ADAL" clId="{83C7EBFF-3BCA-40DE-814F-38BE792B548F}" dt="2023-09-20T08:07:32.214" v="107"/>
        <pc:sldMkLst>
          <pc:docMk/>
          <pc:sldMk cId="4029208801" sldId="267"/>
        </pc:sldMkLst>
      </pc:sldChg>
      <pc:sldChg chg="new setBg">
        <pc:chgData name="Judith Boogaard" userId="e0590788-77e0-49bc-9f5b-1dc72e85bebe" providerId="ADAL" clId="{83C7EBFF-3BCA-40DE-814F-38BE792B548F}" dt="2023-09-20T08:12:08.632" v="111"/>
        <pc:sldMkLst>
          <pc:docMk/>
          <pc:sldMk cId="1648333684" sldId="268"/>
        </pc:sldMkLst>
      </pc:sldChg>
      <pc:sldChg chg="new del ord setBg">
        <pc:chgData name="Judith Boogaard" userId="e0590788-77e0-49bc-9f5b-1dc72e85bebe" providerId="ADAL" clId="{83C7EBFF-3BCA-40DE-814F-38BE792B548F}" dt="2023-09-21T13:45:05.152" v="312" actId="2696"/>
        <pc:sldMkLst>
          <pc:docMk/>
          <pc:sldMk cId="4108556650" sldId="269"/>
        </pc:sldMkLst>
      </pc:sldChg>
      <pc:sldChg chg="new setBg">
        <pc:chgData name="Judith Boogaard" userId="e0590788-77e0-49bc-9f5b-1dc72e85bebe" providerId="ADAL" clId="{83C7EBFF-3BCA-40DE-814F-38BE792B548F}" dt="2023-09-20T08:13:19.561" v="119"/>
        <pc:sldMkLst>
          <pc:docMk/>
          <pc:sldMk cId="1823258545" sldId="270"/>
        </pc:sldMkLst>
      </pc:sldChg>
      <pc:sldChg chg="new setBg">
        <pc:chgData name="Judith Boogaard" userId="e0590788-77e0-49bc-9f5b-1dc72e85bebe" providerId="ADAL" clId="{83C7EBFF-3BCA-40DE-814F-38BE792B548F}" dt="2023-09-20T08:14:01.538" v="123"/>
        <pc:sldMkLst>
          <pc:docMk/>
          <pc:sldMk cId="2950164421" sldId="271"/>
        </pc:sldMkLst>
      </pc:sldChg>
      <pc:sldChg chg="new ord setBg">
        <pc:chgData name="Judith Boogaard" userId="e0590788-77e0-49bc-9f5b-1dc72e85bebe" providerId="ADAL" clId="{83C7EBFF-3BCA-40DE-814F-38BE792B548F}" dt="2023-09-21T13:44:33.043" v="307"/>
        <pc:sldMkLst>
          <pc:docMk/>
          <pc:sldMk cId="1231969788" sldId="272"/>
        </pc:sldMkLst>
      </pc:sldChg>
      <pc:sldChg chg="new ord setBg">
        <pc:chgData name="Judith Boogaard" userId="e0590788-77e0-49bc-9f5b-1dc72e85bebe" providerId="ADAL" clId="{83C7EBFF-3BCA-40DE-814F-38BE792B548F}" dt="2023-09-21T13:44:42.881" v="309"/>
        <pc:sldMkLst>
          <pc:docMk/>
          <pc:sldMk cId="2997881328" sldId="273"/>
        </pc:sldMkLst>
      </pc:sldChg>
      <pc:sldChg chg="new setBg">
        <pc:chgData name="Judith Boogaard" userId="e0590788-77e0-49bc-9f5b-1dc72e85bebe" providerId="ADAL" clId="{83C7EBFF-3BCA-40DE-814F-38BE792B548F}" dt="2023-09-20T08:22:24.820" v="135"/>
        <pc:sldMkLst>
          <pc:docMk/>
          <pc:sldMk cId="2305397524" sldId="274"/>
        </pc:sldMkLst>
      </pc:sldChg>
      <pc:sldChg chg="new setBg">
        <pc:chgData name="Judith Boogaard" userId="e0590788-77e0-49bc-9f5b-1dc72e85bebe" providerId="ADAL" clId="{83C7EBFF-3BCA-40DE-814F-38BE792B548F}" dt="2023-09-20T08:24:23.630" v="150"/>
        <pc:sldMkLst>
          <pc:docMk/>
          <pc:sldMk cId="2618385347" sldId="275"/>
        </pc:sldMkLst>
      </pc:sldChg>
      <pc:sldChg chg="new setBg">
        <pc:chgData name="Judith Boogaard" userId="e0590788-77e0-49bc-9f5b-1dc72e85bebe" providerId="ADAL" clId="{83C7EBFF-3BCA-40DE-814F-38BE792B548F}" dt="2023-09-20T08:22:48.729" v="143"/>
        <pc:sldMkLst>
          <pc:docMk/>
          <pc:sldMk cId="2402202000" sldId="276"/>
        </pc:sldMkLst>
      </pc:sldChg>
      <pc:sldChg chg="new setBg">
        <pc:chgData name="Judith Boogaard" userId="e0590788-77e0-49bc-9f5b-1dc72e85bebe" providerId="ADAL" clId="{83C7EBFF-3BCA-40DE-814F-38BE792B548F}" dt="2023-09-20T08:22:58.149" v="147"/>
        <pc:sldMkLst>
          <pc:docMk/>
          <pc:sldMk cId="3490914865" sldId="277"/>
        </pc:sldMkLst>
      </pc:sldChg>
      <pc:sldChg chg="new setBg">
        <pc:chgData name="Judith Boogaard" userId="e0590788-77e0-49bc-9f5b-1dc72e85bebe" providerId="ADAL" clId="{83C7EBFF-3BCA-40DE-814F-38BE792B548F}" dt="2023-09-27T09:39:46.454" v="393"/>
        <pc:sldMkLst>
          <pc:docMk/>
          <pc:sldMk cId="3281069489" sldId="278"/>
        </pc:sldMkLst>
      </pc:sldChg>
      <pc:sldChg chg="addSp modSp new mod ord setBg">
        <pc:chgData name="Judith Boogaard" userId="e0590788-77e0-49bc-9f5b-1dc72e85bebe" providerId="ADAL" clId="{83C7EBFF-3BCA-40DE-814F-38BE792B548F}" dt="2023-09-21T14:12:12.288" v="341"/>
        <pc:sldMkLst>
          <pc:docMk/>
          <pc:sldMk cId="914656405" sldId="279"/>
        </pc:sldMkLst>
        <pc:picChg chg="add mod">
          <ac:chgData name="Judith Boogaard" userId="e0590788-77e0-49bc-9f5b-1dc72e85bebe" providerId="ADAL" clId="{83C7EBFF-3BCA-40DE-814F-38BE792B548F}" dt="2023-09-21T14:12:02.814" v="340" actId="1076"/>
          <ac:picMkLst>
            <pc:docMk/>
            <pc:sldMk cId="914656405" sldId="279"/>
            <ac:picMk id="3" creationId="{7D62D9B3-47FD-1AE2-CCA4-D1489BDD0AFF}"/>
          </ac:picMkLst>
        </pc:picChg>
      </pc:sldChg>
      <pc:sldChg chg="modSp add mod ord">
        <pc:chgData name="Judith Boogaard" userId="e0590788-77e0-49bc-9f5b-1dc72e85bebe" providerId="ADAL" clId="{83C7EBFF-3BCA-40DE-814F-38BE792B548F}" dt="2023-09-21T13:47:34.993" v="318"/>
        <pc:sldMkLst>
          <pc:docMk/>
          <pc:sldMk cId="3086834169" sldId="280"/>
        </pc:sldMkLst>
        <pc:spChg chg="mod">
          <ac:chgData name="Judith Boogaard" userId="e0590788-77e0-49bc-9f5b-1dc72e85bebe" providerId="ADAL" clId="{83C7EBFF-3BCA-40DE-814F-38BE792B548F}" dt="2023-09-20T08:27:52.321" v="185" actId="20577"/>
          <ac:spMkLst>
            <pc:docMk/>
            <pc:sldMk cId="3086834169" sldId="280"/>
            <ac:spMk id="2" creationId="{1919FD18-8E1A-A382-C71E-754743F1F2D8}"/>
          </ac:spMkLst>
        </pc:spChg>
      </pc:sldChg>
      <pc:sldChg chg="addSp modSp new mod setBg">
        <pc:chgData name="Judith Boogaard" userId="e0590788-77e0-49bc-9f5b-1dc72e85bebe" providerId="ADAL" clId="{83C7EBFF-3BCA-40DE-814F-38BE792B548F}" dt="2023-09-27T09:50:33.171" v="396" actId="1076"/>
        <pc:sldMkLst>
          <pc:docMk/>
          <pc:sldMk cId="3452845794" sldId="281"/>
        </pc:sldMkLst>
        <pc:spChg chg="add mod">
          <ac:chgData name="Judith Boogaard" userId="e0590788-77e0-49bc-9f5b-1dc72e85bebe" providerId="ADAL" clId="{83C7EBFF-3BCA-40DE-814F-38BE792B548F}" dt="2023-09-27T09:50:33.171" v="396" actId="1076"/>
          <ac:spMkLst>
            <pc:docMk/>
            <pc:sldMk cId="3452845794" sldId="281"/>
            <ac:spMk id="2" creationId="{1D6486F7-F47F-9D16-01BB-129DCE5DF8B9}"/>
          </ac:spMkLst>
        </pc:spChg>
      </pc:sldChg>
      <pc:sldChg chg="new ord setBg">
        <pc:chgData name="Judith Boogaard" userId="e0590788-77e0-49bc-9f5b-1dc72e85bebe" providerId="ADAL" clId="{83C7EBFF-3BCA-40DE-814F-38BE792B548F}" dt="2023-09-27T09:44:06.039" v="395"/>
        <pc:sldMkLst>
          <pc:docMk/>
          <pc:sldMk cId="2711382530" sldId="282"/>
        </pc:sldMkLst>
      </pc:sldChg>
      <pc:sldChg chg="new setBg">
        <pc:chgData name="Judith Boogaard" userId="e0590788-77e0-49bc-9f5b-1dc72e85bebe" providerId="ADAL" clId="{83C7EBFF-3BCA-40DE-814F-38BE792B548F}" dt="2023-09-21T13:24:09.289" v="273"/>
        <pc:sldMkLst>
          <pc:docMk/>
          <pc:sldMk cId="1211183495" sldId="283"/>
        </pc:sldMkLst>
      </pc:sldChg>
      <pc:sldChg chg="new setBg">
        <pc:chgData name="Judith Boogaard" userId="e0590788-77e0-49bc-9f5b-1dc72e85bebe" providerId="ADAL" clId="{83C7EBFF-3BCA-40DE-814F-38BE792B548F}" dt="2023-09-21T13:26:15.272" v="277"/>
        <pc:sldMkLst>
          <pc:docMk/>
          <pc:sldMk cId="2672829153" sldId="284"/>
        </pc:sldMkLst>
      </pc:sldChg>
      <pc:sldChg chg="new setBg">
        <pc:chgData name="Judith Boogaard" userId="e0590788-77e0-49bc-9f5b-1dc72e85bebe" providerId="ADAL" clId="{83C7EBFF-3BCA-40DE-814F-38BE792B548F}" dt="2023-09-21T13:31:50.720" v="281"/>
        <pc:sldMkLst>
          <pc:docMk/>
          <pc:sldMk cId="3383673995" sldId="285"/>
        </pc:sldMkLst>
      </pc:sldChg>
      <pc:sldChg chg="new setBg">
        <pc:chgData name="Judith Boogaard" userId="e0590788-77e0-49bc-9f5b-1dc72e85bebe" providerId="ADAL" clId="{83C7EBFF-3BCA-40DE-814F-38BE792B548F}" dt="2023-09-21T15:13:07.815" v="343"/>
        <pc:sldMkLst>
          <pc:docMk/>
          <pc:sldMk cId="228735513" sldId="286"/>
        </pc:sldMkLst>
      </pc:sldChg>
      <pc:sldChg chg="addSp modSp new mod setBg">
        <pc:chgData name="Judith Boogaard" userId="e0590788-77e0-49bc-9f5b-1dc72e85bebe" providerId="ADAL" clId="{83C7EBFF-3BCA-40DE-814F-38BE792B548F}" dt="2023-09-27T06:45:22.769" v="391"/>
        <pc:sldMkLst>
          <pc:docMk/>
          <pc:sldMk cId="1132948831" sldId="287"/>
        </pc:sldMkLst>
        <pc:spChg chg="add mod">
          <ac:chgData name="Judith Boogaard" userId="e0590788-77e0-49bc-9f5b-1dc72e85bebe" providerId="ADAL" clId="{83C7EBFF-3BCA-40DE-814F-38BE792B548F}" dt="2023-09-21T15:14:42.449" v="389" actId="403"/>
          <ac:spMkLst>
            <pc:docMk/>
            <pc:sldMk cId="1132948831" sldId="287"/>
            <ac:spMk id="2" creationId="{BB0FE807-699A-5744-D528-E73F67F4D385}"/>
          </ac:spMkLst>
        </pc:spChg>
      </pc:sldChg>
      <pc:sldChg chg="new ord setBg">
        <pc:chgData name="Judith Boogaard" userId="e0590788-77e0-49bc-9f5b-1dc72e85bebe" providerId="ADAL" clId="{83C7EBFF-3BCA-40DE-814F-38BE792B548F}" dt="2023-09-21T13:44:10.352" v="301"/>
        <pc:sldMkLst>
          <pc:docMk/>
          <pc:sldMk cId="1479207931" sldId="288"/>
        </pc:sldMkLst>
      </pc:sldChg>
    </pc:docChg>
  </pc:docChgLst>
  <pc:docChgLst>
    <pc:chgData name="Judith Boogaard" userId="S::jboogaard@zgg.nl::e0590788-77e0-49bc-9f5b-1dc72e85bebe" providerId="AD" clId="Web-{456676AF-1BFD-7C33-609A-73096F9FFF40}"/>
    <pc:docChg chg="modSld">
      <pc:chgData name="Judith Boogaard" userId="S::jboogaard@zgg.nl::e0590788-77e0-49bc-9f5b-1dc72e85bebe" providerId="AD" clId="Web-{456676AF-1BFD-7C33-609A-73096F9FFF40}" dt="2023-10-30T14:05:35.501" v="1" actId="20577"/>
      <pc:docMkLst>
        <pc:docMk/>
      </pc:docMkLst>
      <pc:sldChg chg="modSp">
        <pc:chgData name="Judith Boogaard" userId="S::jboogaard@zgg.nl::e0590788-77e0-49bc-9f5b-1dc72e85bebe" providerId="AD" clId="Web-{456676AF-1BFD-7C33-609A-73096F9FFF40}" dt="2023-10-30T14:05:35.501" v="1" actId="20577"/>
        <pc:sldMkLst>
          <pc:docMk/>
          <pc:sldMk cId="933281031" sldId="299"/>
        </pc:sldMkLst>
        <pc:spChg chg="mod">
          <ac:chgData name="Judith Boogaard" userId="S::jboogaard@zgg.nl::e0590788-77e0-49bc-9f5b-1dc72e85bebe" providerId="AD" clId="Web-{456676AF-1BFD-7C33-609A-73096F9FFF40}" dt="2023-10-30T14:05:35.501" v="1" actId="20577"/>
          <ac:spMkLst>
            <pc:docMk/>
            <pc:sldMk cId="933281031" sldId="299"/>
            <ac:spMk id="2" creationId="{2BF05C35-A9BA-3FD6-B15A-CEFAFA3E0C9A}"/>
          </ac:spMkLst>
        </pc:spChg>
      </pc:sldChg>
    </pc:docChg>
  </pc:docChgLst>
  <pc:docChgLst>
    <pc:chgData name="Judith Boogaard" userId="e0590788-77e0-49bc-9f5b-1dc72e85bebe" providerId="ADAL" clId="{294B600F-DABB-4A46-B344-E281C74B52C0}"/>
    <pc:docChg chg="undo redo custSel addSld delSld modSld sldOrd">
      <pc:chgData name="Judith Boogaard" userId="e0590788-77e0-49bc-9f5b-1dc72e85bebe" providerId="ADAL" clId="{294B600F-DABB-4A46-B344-E281C74B52C0}" dt="2023-10-31T10:19:56.268" v="239"/>
      <pc:docMkLst>
        <pc:docMk/>
      </pc:docMkLst>
      <pc:sldChg chg="setBg">
        <pc:chgData name="Judith Boogaard" userId="e0590788-77e0-49bc-9f5b-1dc72e85bebe" providerId="ADAL" clId="{294B600F-DABB-4A46-B344-E281C74B52C0}" dt="2023-10-30T15:27:38.824" v="150"/>
        <pc:sldMkLst>
          <pc:docMk/>
          <pc:sldMk cId="3182171347" sldId="258"/>
        </pc:sldMkLst>
      </pc:sldChg>
      <pc:sldChg chg="add del">
        <pc:chgData name="Judith Boogaard" userId="e0590788-77e0-49bc-9f5b-1dc72e85bebe" providerId="ADAL" clId="{294B600F-DABB-4A46-B344-E281C74B52C0}" dt="2023-10-30T15:21:34.880" v="148" actId="2696"/>
        <pc:sldMkLst>
          <pc:docMk/>
          <pc:sldMk cId="3573895769" sldId="259"/>
        </pc:sldMkLst>
      </pc:sldChg>
      <pc:sldChg chg="modSp mod">
        <pc:chgData name="Judith Boogaard" userId="e0590788-77e0-49bc-9f5b-1dc72e85bebe" providerId="ADAL" clId="{294B600F-DABB-4A46-B344-E281C74B52C0}" dt="2023-10-31T09:40:22.541" v="152" actId="255"/>
        <pc:sldMkLst>
          <pc:docMk/>
          <pc:sldMk cId="3147142612" sldId="261"/>
        </pc:sldMkLst>
        <pc:spChg chg="mod">
          <ac:chgData name="Judith Boogaard" userId="e0590788-77e0-49bc-9f5b-1dc72e85bebe" providerId="ADAL" clId="{294B600F-DABB-4A46-B344-E281C74B52C0}" dt="2023-10-31T09:40:22.541" v="152" actId="255"/>
          <ac:spMkLst>
            <pc:docMk/>
            <pc:sldMk cId="3147142612" sldId="261"/>
            <ac:spMk id="2" creationId="{1919FD18-8E1A-A382-C71E-754743F1F2D8}"/>
          </ac:spMkLst>
        </pc:spChg>
      </pc:sldChg>
      <pc:sldChg chg="add del">
        <pc:chgData name="Judith Boogaard" userId="e0590788-77e0-49bc-9f5b-1dc72e85bebe" providerId="ADAL" clId="{294B600F-DABB-4A46-B344-E281C74B52C0}" dt="2023-10-30T15:16:25.868" v="26"/>
        <pc:sldMkLst>
          <pc:docMk/>
          <pc:sldMk cId="1073466031" sldId="269"/>
        </pc:sldMkLst>
      </pc:sldChg>
      <pc:sldChg chg="add del">
        <pc:chgData name="Judith Boogaard" userId="e0590788-77e0-49bc-9f5b-1dc72e85bebe" providerId="ADAL" clId="{294B600F-DABB-4A46-B344-E281C74B52C0}" dt="2023-10-30T15:16:25.868" v="26"/>
        <pc:sldMkLst>
          <pc:docMk/>
          <pc:sldMk cId="801426667" sldId="275"/>
        </pc:sldMkLst>
      </pc:sldChg>
      <pc:sldChg chg="modSp mod">
        <pc:chgData name="Judith Boogaard" userId="e0590788-77e0-49bc-9f5b-1dc72e85bebe" providerId="ADAL" clId="{294B600F-DABB-4A46-B344-E281C74B52C0}" dt="2023-10-31T09:40:34.942" v="154" actId="255"/>
        <pc:sldMkLst>
          <pc:docMk/>
          <pc:sldMk cId="3086834169" sldId="280"/>
        </pc:sldMkLst>
        <pc:spChg chg="mod">
          <ac:chgData name="Judith Boogaard" userId="e0590788-77e0-49bc-9f5b-1dc72e85bebe" providerId="ADAL" clId="{294B600F-DABB-4A46-B344-E281C74B52C0}" dt="2023-10-31T09:40:34.942" v="154" actId="255"/>
          <ac:spMkLst>
            <pc:docMk/>
            <pc:sldMk cId="3086834169" sldId="280"/>
            <ac:spMk id="2" creationId="{1919FD18-8E1A-A382-C71E-754743F1F2D8}"/>
          </ac:spMkLst>
        </pc:spChg>
      </pc:sldChg>
      <pc:sldChg chg="modSp mod">
        <pc:chgData name="Judith Boogaard" userId="e0590788-77e0-49bc-9f5b-1dc72e85bebe" providerId="ADAL" clId="{294B600F-DABB-4A46-B344-E281C74B52C0}" dt="2023-10-31T09:40:46.022" v="156" actId="255"/>
        <pc:sldMkLst>
          <pc:docMk/>
          <pc:sldMk cId="3452845794" sldId="281"/>
        </pc:sldMkLst>
        <pc:spChg chg="mod">
          <ac:chgData name="Judith Boogaard" userId="e0590788-77e0-49bc-9f5b-1dc72e85bebe" providerId="ADAL" clId="{294B600F-DABB-4A46-B344-E281C74B52C0}" dt="2023-10-31T09:40:46.022" v="156" actId="255"/>
          <ac:spMkLst>
            <pc:docMk/>
            <pc:sldMk cId="3452845794" sldId="281"/>
            <ac:spMk id="2" creationId="{1D6486F7-F47F-9D16-01BB-129DCE5DF8B9}"/>
          </ac:spMkLst>
        </pc:spChg>
      </pc:sldChg>
      <pc:sldChg chg="add del">
        <pc:chgData name="Judith Boogaard" userId="e0590788-77e0-49bc-9f5b-1dc72e85bebe" providerId="ADAL" clId="{294B600F-DABB-4A46-B344-E281C74B52C0}" dt="2023-10-30T15:16:25.868" v="26"/>
        <pc:sldMkLst>
          <pc:docMk/>
          <pc:sldMk cId="0" sldId="289"/>
        </pc:sldMkLst>
      </pc:sldChg>
      <pc:sldChg chg="add del">
        <pc:chgData name="Judith Boogaard" userId="e0590788-77e0-49bc-9f5b-1dc72e85bebe" providerId="ADAL" clId="{294B600F-DABB-4A46-B344-E281C74B52C0}" dt="2023-10-30T15:16:29.394" v="37" actId="2696"/>
        <pc:sldMkLst>
          <pc:docMk/>
          <pc:sldMk cId="2462596430" sldId="290"/>
        </pc:sldMkLst>
      </pc:sldChg>
      <pc:sldChg chg="add del">
        <pc:chgData name="Judith Boogaard" userId="e0590788-77e0-49bc-9f5b-1dc72e85bebe" providerId="ADAL" clId="{294B600F-DABB-4A46-B344-E281C74B52C0}" dt="2023-10-30T15:18:05.733" v="42" actId="2696"/>
        <pc:sldMkLst>
          <pc:docMk/>
          <pc:sldMk cId="127883092" sldId="291"/>
        </pc:sldMkLst>
      </pc:sldChg>
      <pc:sldChg chg="add del">
        <pc:chgData name="Judith Boogaard" userId="e0590788-77e0-49bc-9f5b-1dc72e85bebe" providerId="ADAL" clId="{294B600F-DABB-4A46-B344-E281C74B52C0}" dt="2023-10-30T15:16:25.868" v="26"/>
        <pc:sldMkLst>
          <pc:docMk/>
          <pc:sldMk cId="1586791151" sldId="292"/>
        </pc:sldMkLst>
      </pc:sldChg>
      <pc:sldChg chg="add del ord">
        <pc:chgData name="Judith Boogaard" userId="e0590788-77e0-49bc-9f5b-1dc72e85bebe" providerId="ADAL" clId="{294B600F-DABB-4A46-B344-E281C74B52C0}" dt="2023-10-30T15:17:23.120" v="41"/>
        <pc:sldMkLst>
          <pc:docMk/>
          <pc:sldMk cId="2923937333" sldId="292"/>
        </pc:sldMkLst>
      </pc:sldChg>
      <pc:sldChg chg="add del">
        <pc:chgData name="Judith Boogaard" userId="e0590788-77e0-49bc-9f5b-1dc72e85bebe" providerId="ADAL" clId="{294B600F-DABB-4A46-B344-E281C74B52C0}" dt="2023-10-30T15:18:08.365" v="43" actId="2696"/>
        <pc:sldMkLst>
          <pc:docMk/>
          <pc:sldMk cId="1586791151" sldId="293"/>
        </pc:sldMkLst>
      </pc:sldChg>
      <pc:sldChg chg="add del">
        <pc:chgData name="Judith Boogaard" userId="e0590788-77e0-49bc-9f5b-1dc72e85bebe" providerId="ADAL" clId="{294B600F-DABB-4A46-B344-E281C74B52C0}" dt="2023-10-30T15:16:25.868" v="26"/>
        <pc:sldMkLst>
          <pc:docMk/>
          <pc:sldMk cId="2923937333" sldId="293"/>
        </pc:sldMkLst>
      </pc:sldChg>
      <pc:sldChg chg="modSp add del mod">
        <pc:chgData name="Judith Boogaard" userId="e0590788-77e0-49bc-9f5b-1dc72e85bebe" providerId="ADAL" clId="{294B600F-DABB-4A46-B344-E281C74B52C0}" dt="2023-10-31T09:52:04.559" v="181" actId="20577"/>
        <pc:sldMkLst>
          <pc:docMk/>
          <pc:sldMk cId="2586421917" sldId="294"/>
        </pc:sldMkLst>
        <pc:spChg chg="mod">
          <ac:chgData name="Judith Boogaard" userId="e0590788-77e0-49bc-9f5b-1dc72e85bebe" providerId="ADAL" clId="{294B600F-DABB-4A46-B344-E281C74B52C0}" dt="2023-10-30T15:18:27.129" v="67" actId="313"/>
          <ac:spMkLst>
            <pc:docMk/>
            <pc:sldMk cId="2586421917" sldId="294"/>
            <ac:spMk id="2" creationId="{2F85222B-24FA-DB58-9433-8D7361491CD6}"/>
          </ac:spMkLst>
        </pc:spChg>
        <pc:spChg chg="mod">
          <ac:chgData name="Judith Boogaard" userId="e0590788-77e0-49bc-9f5b-1dc72e85bebe" providerId="ADAL" clId="{294B600F-DABB-4A46-B344-E281C74B52C0}" dt="2023-10-31T09:52:04.559" v="181" actId="20577"/>
          <ac:spMkLst>
            <pc:docMk/>
            <pc:sldMk cId="2586421917" sldId="294"/>
            <ac:spMk id="3" creationId="{EA08CDEB-302D-3B35-DC5D-BA09EC66FBD1}"/>
          </ac:spMkLst>
        </pc:spChg>
      </pc:sldChg>
      <pc:sldChg chg="add del">
        <pc:chgData name="Judith Boogaard" userId="e0590788-77e0-49bc-9f5b-1dc72e85bebe" providerId="ADAL" clId="{294B600F-DABB-4A46-B344-E281C74B52C0}" dt="2023-10-30T15:16:25.868" v="26"/>
        <pc:sldMkLst>
          <pc:docMk/>
          <pc:sldMk cId="2788924444" sldId="294"/>
        </pc:sldMkLst>
      </pc:sldChg>
      <pc:sldChg chg="modSp add del mod">
        <pc:chgData name="Judith Boogaard" userId="e0590788-77e0-49bc-9f5b-1dc72e85bebe" providerId="ADAL" clId="{294B600F-DABB-4A46-B344-E281C74B52C0}" dt="2023-10-31T09:41:23.945" v="160" actId="2711"/>
        <pc:sldMkLst>
          <pc:docMk/>
          <pc:sldMk cId="801426667" sldId="295"/>
        </pc:sldMkLst>
        <pc:spChg chg="mod">
          <ac:chgData name="Judith Boogaard" userId="e0590788-77e0-49bc-9f5b-1dc72e85bebe" providerId="ADAL" clId="{294B600F-DABB-4A46-B344-E281C74B52C0}" dt="2023-10-31T09:41:23.945" v="160" actId="2711"/>
          <ac:spMkLst>
            <pc:docMk/>
            <pc:sldMk cId="801426667" sldId="295"/>
            <ac:spMk id="5" creationId="{8A73790D-4469-99A2-9D6C-BD8D58B7F952}"/>
          </ac:spMkLst>
        </pc:spChg>
      </pc:sldChg>
      <pc:sldChg chg="add del">
        <pc:chgData name="Judith Boogaard" userId="e0590788-77e0-49bc-9f5b-1dc72e85bebe" providerId="ADAL" clId="{294B600F-DABB-4A46-B344-E281C74B52C0}" dt="2023-10-30T15:16:25.868" v="26"/>
        <pc:sldMkLst>
          <pc:docMk/>
          <pc:sldMk cId="2947525959" sldId="295"/>
        </pc:sldMkLst>
      </pc:sldChg>
      <pc:sldChg chg="modSp add del mod">
        <pc:chgData name="Judith Boogaard" userId="e0590788-77e0-49bc-9f5b-1dc72e85bebe" providerId="ADAL" clId="{294B600F-DABB-4A46-B344-E281C74B52C0}" dt="2023-10-31T09:41:31" v="161" actId="2711"/>
        <pc:sldMkLst>
          <pc:docMk/>
          <pc:sldMk cId="2052289347" sldId="296"/>
        </pc:sldMkLst>
        <pc:spChg chg="mod">
          <ac:chgData name="Judith Boogaard" userId="e0590788-77e0-49bc-9f5b-1dc72e85bebe" providerId="ADAL" clId="{294B600F-DABB-4A46-B344-E281C74B52C0}" dt="2023-10-31T09:41:31" v="161" actId="2711"/>
          <ac:spMkLst>
            <pc:docMk/>
            <pc:sldMk cId="2052289347" sldId="296"/>
            <ac:spMk id="3" creationId="{68C072B5-07EB-718C-1BE9-25EA417B7FB4}"/>
          </ac:spMkLst>
        </pc:spChg>
      </pc:sldChg>
      <pc:sldChg chg="add del">
        <pc:chgData name="Judith Boogaard" userId="e0590788-77e0-49bc-9f5b-1dc72e85bebe" providerId="ADAL" clId="{294B600F-DABB-4A46-B344-E281C74B52C0}" dt="2023-10-30T15:16:25.868" v="26"/>
        <pc:sldMkLst>
          <pc:docMk/>
          <pc:sldMk cId="3863392085" sldId="296"/>
        </pc:sldMkLst>
      </pc:sldChg>
      <pc:sldChg chg="modSp add del mod">
        <pc:chgData name="Judith Boogaard" userId="e0590788-77e0-49bc-9f5b-1dc72e85bebe" providerId="ADAL" clId="{294B600F-DABB-4A46-B344-E281C74B52C0}" dt="2023-10-31T09:41:35.320" v="162" actId="2711"/>
        <pc:sldMkLst>
          <pc:docMk/>
          <pc:sldMk cId="70303495" sldId="297"/>
        </pc:sldMkLst>
        <pc:spChg chg="mod">
          <ac:chgData name="Judith Boogaard" userId="e0590788-77e0-49bc-9f5b-1dc72e85bebe" providerId="ADAL" clId="{294B600F-DABB-4A46-B344-E281C74B52C0}" dt="2023-10-31T09:41:35.320" v="162" actId="2711"/>
          <ac:spMkLst>
            <pc:docMk/>
            <pc:sldMk cId="70303495" sldId="297"/>
            <ac:spMk id="4" creationId="{79270EEF-AF9D-B58B-D936-8097EA2F2894}"/>
          </ac:spMkLst>
        </pc:spChg>
      </pc:sldChg>
      <pc:sldChg chg="add del">
        <pc:chgData name="Judith Boogaard" userId="e0590788-77e0-49bc-9f5b-1dc72e85bebe" providerId="ADAL" clId="{294B600F-DABB-4A46-B344-E281C74B52C0}" dt="2023-10-30T15:16:25.868" v="26"/>
        <pc:sldMkLst>
          <pc:docMk/>
          <pc:sldMk cId="2299928060" sldId="297"/>
        </pc:sldMkLst>
      </pc:sldChg>
      <pc:sldChg chg="add del">
        <pc:chgData name="Judith Boogaard" userId="e0590788-77e0-49bc-9f5b-1dc72e85bebe" providerId="ADAL" clId="{294B600F-DABB-4A46-B344-E281C74B52C0}" dt="2023-10-30T15:16:25.868" v="26"/>
        <pc:sldMkLst>
          <pc:docMk/>
          <pc:sldMk cId="2123247898" sldId="298"/>
        </pc:sldMkLst>
      </pc:sldChg>
      <pc:sldChg chg="modSp add del mod">
        <pc:chgData name="Judith Boogaard" userId="e0590788-77e0-49bc-9f5b-1dc72e85bebe" providerId="ADAL" clId="{294B600F-DABB-4A46-B344-E281C74B52C0}" dt="2023-10-31T09:41:42.849" v="163" actId="2711"/>
        <pc:sldMkLst>
          <pc:docMk/>
          <pc:sldMk cId="3814868623" sldId="298"/>
        </pc:sldMkLst>
        <pc:spChg chg="mod">
          <ac:chgData name="Judith Boogaard" userId="e0590788-77e0-49bc-9f5b-1dc72e85bebe" providerId="ADAL" clId="{294B600F-DABB-4A46-B344-E281C74B52C0}" dt="2023-10-31T09:41:42.849" v="163" actId="2711"/>
          <ac:spMkLst>
            <pc:docMk/>
            <pc:sldMk cId="3814868623" sldId="298"/>
            <ac:spMk id="4" creationId="{63137A17-6513-89FD-0F8E-98B118906C52}"/>
          </ac:spMkLst>
        </pc:spChg>
      </pc:sldChg>
      <pc:sldChg chg="addSp delSp modSp add del mod">
        <pc:chgData name="Judith Boogaard" userId="e0590788-77e0-49bc-9f5b-1dc72e85bebe" providerId="ADAL" clId="{294B600F-DABB-4A46-B344-E281C74B52C0}" dt="2023-10-31T09:54:43.044" v="182" actId="478"/>
        <pc:sldMkLst>
          <pc:docMk/>
          <pc:sldMk cId="933281031" sldId="299"/>
        </pc:sldMkLst>
        <pc:spChg chg="del">
          <ac:chgData name="Judith Boogaard" userId="e0590788-77e0-49bc-9f5b-1dc72e85bebe" providerId="ADAL" clId="{294B600F-DABB-4A46-B344-E281C74B52C0}" dt="2023-10-31T09:54:43.044" v="182" actId="478"/>
          <ac:spMkLst>
            <pc:docMk/>
            <pc:sldMk cId="933281031" sldId="299"/>
            <ac:spMk id="3" creationId="{22ACD355-1123-924D-D817-96F4DF901335}"/>
          </ac:spMkLst>
        </pc:spChg>
        <pc:spChg chg="add mod">
          <ac:chgData name="Judith Boogaard" userId="e0590788-77e0-49bc-9f5b-1dc72e85bebe" providerId="ADAL" clId="{294B600F-DABB-4A46-B344-E281C74B52C0}" dt="2023-10-31T09:54:43.044" v="182" actId="478"/>
          <ac:spMkLst>
            <pc:docMk/>
            <pc:sldMk cId="933281031" sldId="299"/>
            <ac:spMk id="6" creationId="{2EE51478-053D-CEEE-31FA-295DC0A618C8}"/>
          </ac:spMkLst>
        </pc:spChg>
      </pc:sldChg>
      <pc:sldChg chg="add del">
        <pc:chgData name="Judith Boogaard" userId="e0590788-77e0-49bc-9f5b-1dc72e85bebe" providerId="ADAL" clId="{294B600F-DABB-4A46-B344-E281C74B52C0}" dt="2023-10-30T15:16:25.868" v="26"/>
        <pc:sldMkLst>
          <pc:docMk/>
          <pc:sldMk cId="2586421917" sldId="299"/>
        </pc:sldMkLst>
      </pc:sldChg>
      <pc:sldChg chg="add del">
        <pc:chgData name="Judith Boogaard" userId="e0590788-77e0-49bc-9f5b-1dc72e85bebe" providerId="ADAL" clId="{294B600F-DABB-4A46-B344-E281C74B52C0}" dt="2023-10-30T15:16:25.868" v="26"/>
        <pc:sldMkLst>
          <pc:docMk/>
          <pc:sldMk cId="2052289347" sldId="300"/>
        </pc:sldMkLst>
      </pc:sldChg>
      <pc:sldChg chg="add del">
        <pc:chgData name="Judith Boogaard" userId="e0590788-77e0-49bc-9f5b-1dc72e85bebe" providerId="ADAL" clId="{294B600F-DABB-4A46-B344-E281C74B52C0}" dt="2023-10-30T15:16:25.868" v="26"/>
        <pc:sldMkLst>
          <pc:docMk/>
          <pc:sldMk cId="70303495" sldId="301"/>
        </pc:sldMkLst>
      </pc:sldChg>
      <pc:sldChg chg="add del">
        <pc:chgData name="Judith Boogaard" userId="e0590788-77e0-49bc-9f5b-1dc72e85bebe" providerId="ADAL" clId="{294B600F-DABB-4A46-B344-E281C74B52C0}" dt="2023-10-30T15:19:54.275" v="68" actId="2696"/>
        <pc:sldMkLst>
          <pc:docMk/>
          <pc:sldMk cId="1043118584" sldId="301"/>
        </pc:sldMkLst>
      </pc:sldChg>
      <pc:sldChg chg="addSp delSp modSp add del mod">
        <pc:chgData name="Judith Boogaard" userId="e0590788-77e0-49bc-9f5b-1dc72e85bebe" providerId="ADAL" clId="{294B600F-DABB-4A46-B344-E281C74B52C0}" dt="2023-10-31T10:00:09.953" v="186" actId="478"/>
        <pc:sldMkLst>
          <pc:docMk/>
          <pc:sldMk cId="2256876635" sldId="302"/>
        </pc:sldMkLst>
        <pc:spChg chg="del">
          <ac:chgData name="Judith Boogaard" userId="e0590788-77e0-49bc-9f5b-1dc72e85bebe" providerId="ADAL" clId="{294B600F-DABB-4A46-B344-E281C74B52C0}" dt="2023-10-31T10:00:09.953" v="186" actId="478"/>
          <ac:spMkLst>
            <pc:docMk/>
            <pc:sldMk cId="2256876635" sldId="302"/>
            <ac:spMk id="4" creationId="{ECFB4740-17B8-A4DA-EC30-8652123AEE97}"/>
          </ac:spMkLst>
        </pc:spChg>
        <pc:spChg chg="add mod">
          <ac:chgData name="Judith Boogaard" userId="e0590788-77e0-49bc-9f5b-1dc72e85bebe" providerId="ADAL" clId="{294B600F-DABB-4A46-B344-E281C74B52C0}" dt="2023-10-31T10:00:09.953" v="186" actId="478"/>
          <ac:spMkLst>
            <pc:docMk/>
            <pc:sldMk cId="2256876635" sldId="302"/>
            <ac:spMk id="5" creationId="{972C92B9-4319-9416-D37E-6E59EB47AFC6}"/>
          </ac:spMkLst>
        </pc:spChg>
      </pc:sldChg>
      <pc:sldChg chg="add del">
        <pc:chgData name="Judith Boogaard" userId="e0590788-77e0-49bc-9f5b-1dc72e85bebe" providerId="ADAL" clId="{294B600F-DABB-4A46-B344-E281C74B52C0}" dt="2023-10-30T15:16:25.868" v="26"/>
        <pc:sldMkLst>
          <pc:docMk/>
          <pc:sldMk cId="3814868623" sldId="302"/>
        </pc:sldMkLst>
      </pc:sldChg>
      <pc:sldChg chg="modSp add del mod">
        <pc:chgData name="Judith Boogaard" userId="e0590788-77e0-49bc-9f5b-1dc72e85bebe" providerId="ADAL" clId="{294B600F-DABB-4A46-B344-E281C74B52C0}" dt="2023-10-30T15:16:25.868" v="26"/>
        <pc:sldMkLst>
          <pc:docMk/>
          <pc:sldMk cId="933281031" sldId="303"/>
        </pc:sldMkLst>
        <pc:spChg chg="mod">
          <ac:chgData name="Judith Boogaard" userId="e0590788-77e0-49bc-9f5b-1dc72e85bebe" providerId="ADAL" clId="{294B600F-DABB-4A46-B344-E281C74B52C0}" dt="2023-10-30T15:16:25.868" v="26"/>
          <ac:spMkLst>
            <pc:docMk/>
            <pc:sldMk cId="933281031" sldId="303"/>
            <ac:spMk id="2" creationId="{2BF05C35-A9BA-3FD6-B15A-CEFAFA3E0C9A}"/>
          </ac:spMkLst>
        </pc:spChg>
      </pc:sldChg>
      <pc:sldChg chg="modSp add del mod">
        <pc:chgData name="Judith Boogaard" userId="e0590788-77e0-49bc-9f5b-1dc72e85bebe" providerId="ADAL" clId="{294B600F-DABB-4A46-B344-E281C74B52C0}" dt="2023-10-30T15:20:34.500" v="144" actId="313"/>
        <pc:sldMkLst>
          <pc:docMk/>
          <pc:sldMk cId="4250532705" sldId="303"/>
        </pc:sldMkLst>
        <pc:spChg chg="mod">
          <ac:chgData name="Judith Boogaard" userId="e0590788-77e0-49bc-9f5b-1dc72e85bebe" providerId="ADAL" clId="{294B600F-DABB-4A46-B344-E281C74B52C0}" dt="2023-10-30T15:20:34.500" v="144" actId="313"/>
          <ac:spMkLst>
            <pc:docMk/>
            <pc:sldMk cId="4250532705" sldId="303"/>
            <ac:spMk id="4" creationId="{00E3690B-9DF7-C4D6-F6A6-662B16DD01EA}"/>
          </ac:spMkLst>
        </pc:spChg>
      </pc:sldChg>
      <pc:sldChg chg="add del">
        <pc:chgData name="Judith Boogaard" userId="e0590788-77e0-49bc-9f5b-1dc72e85bebe" providerId="ADAL" clId="{294B600F-DABB-4A46-B344-E281C74B52C0}" dt="2023-10-30T15:16:26.098" v="27" actId="2696"/>
        <pc:sldMkLst>
          <pc:docMk/>
          <pc:sldMk cId="3052596614" sldId="304"/>
        </pc:sldMkLst>
      </pc:sldChg>
      <pc:sldChg chg="modSp add del mod">
        <pc:chgData name="Judith Boogaard" userId="e0590788-77e0-49bc-9f5b-1dc72e85bebe" providerId="ADAL" clId="{294B600F-DABB-4A46-B344-E281C74B52C0}" dt="2023-10-30T15:21:10.936" v="147" actId="255"/>
        <pc:sldMkLst>
          <pc:docMk/>
          <pc:sldMk cId="420200155" sldId="305"/>
        </pc:sldMkLst>
        <pc:spChg chg="mod">
          <ac:chgData name="Judith Boogaard" userId="e0590788-77e0-49bc-9f5b-1dc72e85bebe" providerId="ADAL" clId="{294B600F-DABB-4A46-B344-E281C74B52C0}" dt="2023-10-30T15:21:10.936" v="147" actId="255"/>
          <ac:spMkLst>
            <pc:docMk/>
            <pc:sldMk cId="420200155" sldId="305"/>
            <ac:spMk id="6" creationId="{7AA80D40-CD16-468E-35D5-489231598C86}"/>
          </ac:spMkLst>
        </pc:spChg>
      </pc:sldChg>
      <pc:sldChg chg="modSp add del mod">
        <pc:chgData name="Judith Boogaard" userId="e0590788-77e0-49bc-9f5b-1dc72e85bebe" providerId="ADAL" clId="{294B600F-DABB-4A46-B344-E281C74B52C0}" dt="2023-10-31T10:03:15.373" v="206" actId="20577"/>
        <pc:sldMkLst>
          <pc:docMk/>
          <pc:sldMk cId="470411600" sldId="306"/>
        </pc:sldMkLst>
        <pc:spChg chg="mod">
          <ac:chgData name="Judith Boogaard" userId="e0590788-77e0-49bc-9f5b-1dc72e85bebe" providerId="ADAL" clId="{294B600F-DABB-4A46-B344-E281C74B52C0}" dt="2023-10-31T10:03:15.373" v="206" actId="20577"/>
          <ac:spMkLst>
            <pc:docMk/>
            <pc:sldMk cId="470411600" sldId="306"/>
            <ac:spMk id="7" creationId="{5B23D559-6611-39E6-F307-1DE8ABDED2F3}"/>
          </ac:spMkLst>
        </pc:spChg>
      </pc:sldChg>
      <pc:sldChg chg="add del">
        <pc:chgData name="Judith Boogaard" userId="e0590788-77e0-49bc-9f5b-1dc72e85bebe" providerId="ADAL" clId="{294B600F-DABB-4A46-B344-E281C74B52C0}" dt="2023-10-30T15:16:26.098" v="27" actId="2696"/>
        <pc:sldMkLst>
          <pc:docMk/>
          <pc:sldMk cId="3964772252" sldId="307"/>
        </pc:sldMkLst>
      </pc:sldChg>
      <pc:sldChg chg="add del">
        <pc:chgData name="Judith Boogaard" userId="e0590788-77e0-49bc-9f5b-1dc72e85bebe" providerId="ADAL" clId="{294B600F-DABB-4A46-B344-E281C74B52C0}" dt="2023-10-30T15:16:26.098" v="27" actId="2696"/>
        <pc:sldMkLst>
          <pc:docMk/>
          <pc:sldMk cId="3985557713" sldId="308"/>
        </pc:sldMkLst>
      </pc:sldChg>
      <pc:sldChg chg="add del">
        <pc:chgData name="Judith Boogaard" userId="e0590788-77e0-49bc-9f5b-1dc72e85bebe" providerId="ADAL" clId="{294B600F-DABB-4A46-B344-E281C74B52C0}" dt="2023-10-30T15:16:26.098" v="27" actId="2696"/>
        <pc:sldMkLst>
          <pc:docMk/>
          <pc:sldMk cId="2782776046" sldId="309"/>
        </pc:sldMkLst>
      </pc:sldChg>
      <pc:sldChg chg="add del">
        <pc:chgData name="Judith Boogaard" userId="e0590788-77e0-49bc-9f5b-1dc72e85bebe" providerId="ADAL" clId="{294B600F-DABB-4A46-B344-E281C74B52C0}" dt="2023-10-30T15:16:26.098" v="27" actId="2696"/>
        <pc:sldMkLst>
          <pc:docMk/>
          <pc:sldMk cId="705048073" sldId="311"/>
        </pc:sldMkLst>
      </pc:sldChg>
      <pc:sldChg chg="add del">
        <pc:chgData name="Judith Boogaard" userId="e0590788-77e0-49bc-9f5b-1dc72e85bebe" providerId="ADAL" clId="{294B600F-DABB-4A46-B344-E281C74B52C0}" dt="2023-10-30T15:16:26.098" v="27" actId="2696"/>
        <pc:sldMkLst>
          <pc:docMk/>
          <pc:sldMk cId="3793047044" sldId="312"/>
        </pc:sldMkLst>
      </pc:sldChg>
      <pc:sldChg chg="add del">
        <pc:chgData name="Judith Boogaard" userId="e0590788-77e0-49bc-9f5b-1dc72e85bebe" providerId="ADAL" clId="{294B600F-DABB-4A46-B344-E281C74B52C0}" dt="2023-10-30T15:16:26.098" v="27" actId="2696"/>
        <pc:sldMkLst>
          <pc:docMk/>
          <pc:sldMk cId="3270532100" sldId="315"/>
        </pc:sldMkLst>
      </pc:sldChg>
      <pc:sldChg chg="modSp mod">
        <pc:chgData name="Judith Boogaard" userId="e0590788-77e0-49bc-9f5b-1dc72e85bebe" providerId="ADAL" clId="{294B600F-DABB-4A46-B344-E281C74B52C0}" dt="2023-10-31T09:41:09.283" v="159" actId="20577"/>
        <pc:sldMkLst>
          <pc:docMk/>
          <pc:sldMk cId="2845899178" sldId="316"/>
        </pc:sldMkLst>
        <pc:spChg chg="mod">
          <ac:chgData name="Judith Boogaard" userId="e0590788-77e0-49bc-9f5b-1dc72e85bebe" providerId="ADAL" clId="{294B600F-DABB-4A46-B344-E281C74B52C0}" dt="2023-10-31T09:41:09.283" v="159" actId="20577"/>
          <ac:spMkLst>
            <pc:docMk/>
            <pc:sldMk cId="2845899178" sldId="316"/>
            <ac:spMk id="4" creationId="{A106AD81-2827-DC68-9C99-3C782788BD26}"/>
          </ac:spMkLst>
        </pc:spChg>
      </pc:sldChg>
      <pc:sldChg chg="add del">
        <pc:chgData name="Judith Boogaard" userId="e0590788-77e0-49bc-9f5b-1dc72e85bebe" providerId="ADAL" clId="{294B600F-DABB-4A46-B344-E281C74B52C0}" dt="2023-10-30T15:16:26.377" v="28" actId="2890"/>
        <pc:sldMkLst>
          <pc:docMk/>
          <pc:sldMk cId="3650530309" sldId="316"/>
        </pc:sldMkLst>
      </pc:sldChg>
      <pc:sldChg chg="modSp mod">
        <pc:chgData name="Judith Boogaard" userId="e0590788-77e0-49bc-9f5b-1dc72e85bebe" providerId="ADAL" clId="{294B600F-DABB-4A46-B344-E281C74B52C0}" dt="2023-10-31T09:49:29.670" v="171" actId="14100"/>
        <pc:sldMkLst>
          <pc:docMk/>
          <pc:sldMk cId="2788924444" sldId="318"/>
        </pc:sldMkLst>
        <pc:spChg chg="mod">
          <ac:chgData name="Judith Boogaard" userId="e0590788-77e0-49bc-9f5b-1dc72e85bebe" providerId="ADAL" clId="{294B600F-DABB-4A46-B344-E281C74B52C0}" dt="2023-10-31T09:49:29.670" v="171" actId="14100"/>
          <ac:spMkLst>
            <pc:docMk/>
            <pc:sldMk cId="2788924444" sldId="318"/>
            <ac:spMk id="3" creationId="{07E4CA86-A03F-D0A1-A80C-294EC38604D0}"/>
          </ac:spMkLst>
        </pc:spChg>
      </pc:sldChg>
      <pc:sldChg chg="modSp mod">
        <pc:chgData name="Judith Boogaard" userId="e0590788-77e0-49bc-9f5b-1dc72e85bebe" providerId="ADAL" clId="{294B600F-DABB-4A46-B344-E281C74B52C0}" dt="2023-10-31T09:49:20.881" v="169" actId="14100"/>
        <pc:sldMkLst>
          <pc:docMk/>
          <pc:sldMk cId="2947525959" sldId="319"/>
        </pc:sldMkLst>
        <pc:spChg chg="mod">
          <ac:chgData name="Judith Boogaard" userId="e0590788-77e0-49bc-9f5b-1dc72e85bebe" providerId="ADAL" clId="{294B600F-DABB-4A46-B344-E281C74B52C0}" dt="2023-10-31T09:49:20.881" v="169" actId="14100"/>
          <ac:spMkLst>
            <pc:docMk/>
            <pc:sldMk cId="2947525959" sldId="319"/>
            <ac:spMk id="3" creationId="{4095AE9C-0C74-810F-4C9D-B5CF29DFCD19}"/>
          </ac:spMkLst>
        </pc:spChg>
      </pc:sldChg>
      <pc:sldChg chg="modSp mod">
        <pc:chgData name="Judith Boogaard" userId="e0590788-77e0-49bc-9f5b-1dc72e85bebe" providerId="ADAL" clId="{294B600F-DABB-4A46-B344-E281C74B52C0}" dt="2023-10-31T09:51:05.064" v="176" actId="1076"/>
        <pc:sldMkLst>
          <pc:docMk/>
          <pc:sldMk cId="2299928060" sldId="321"/>
        </pc:sldMkLst>
        <pc:spChg chg="mod">
          <ac:chgData name="Judith Boogaard" userId="e0590788-77e0-49bc-9f5b-1dc72e85bebe" providerId="ADAL" clId="{294B600F-DABB-4A46-B344-E281C74B52C0}" dt="2023-10-31T09:51:05.064" v="176" actId="1076"/>
          <ac:spMkLst>
            <pc:docMk/>
            <pc:sldMk cId="2299928060" sldId="321"/>
            <ac:spMk id="7" creationId="{0D75FEFF-7A9B-4107-FF96-6FEEECF615D3}"/>
          </ac:spMkLst>
        </pc:spChg>
      </pc:sldChg>
      <pc:sldChg chg="modSp mod">
        <pc:chgData name="Judith Boogaard" userId="e0590788-77e0-49bc-9f5b-1dc72e85bebe" providerId="ADAL" clId="{294B600F-DABB-4A46-B344-E281C74B52C0}" dt="2023-10-31T09:51:28.274" v="180" actId="1076"/>
        <pc:sldMkLst>
          <pc:docMk/>
          <pc:sldMk cId="2123247898" sldId="322"/>
        </pc:sldMkLst>
        <pc:spChg chg="mod">
          <ac:chgData name="Judith Boogaard" userId="e0590788-77e0-49bc-9f5b-1dc72e85bebe" providerId="ADAL" clId="{294B600F-DABB-4A46-B344-E281C74B52C0}" dt="2023-10-31T09:51:28.274" v="180" actId="1076"/>
          <ac:spMkLst>
            <pc:docMk/>
            <pc:sldMk cId="2123247898" sldId="322"/>
            <ac:spMk id="7" creationId="{0A8DC01B-ABAE-0FF9-10BA-E8DDB9613C2B}"/>
          </ac:spMkLst>
        </pc:spChg>
      </pc:sldChg>
      <pc:sldChg chg="modSp mod">
        <pc:chgData name="Judith Boogaard" userId="e0590788-77e0-49bc-9f5b-1dc72e85bebe" providerId="ADAL" clId="{294B600F-DABB-4A46-B344-E281C74B52C0}" dt="2023-10-31T10:04:45.353" v="234" actId="20577"/>
        <pc:sldMkLst>
          <pc:docMk/>
          <pc:sldMk cId="113750805" sldId="324"/>
        </pc:sldMkLst>
        <pc:spChg chg="mod">
          <ac:chgData name="Judith Boogaard" userId="e0590788-77e0-49bc-9f5b-1dc72e85bebe" providerId="ADAL" clId="{294B600F-DABB-4A46-B344-E281C74B52C0}" dt="2023-10-31T10:04:45.353" v="234" actId="20577"/>
          <ac:spMkLst>
            <pc:docMk/>
            <pc:sldMk cId="113750805" sldId="324"/>
            <ac:spMk id="4" creationId="{8A14A886-0BD1-5029-BB05-0B1F4C088B12}"/>
          </ac:spMkLst>
        </pc:spChg>
      </pc:sldChg>
      <pc:sldChg chg="ord">
        <pc:chgData name="Judith Boogaard" userId="e0590788-77e0-49bc-9f5b-1dc72e85bebe" providerId="ADAL" clId="{294B600F-DABB-4A46-B344-E281C74B52C0}" dt="2023-10-31T10:10:00.213" v="236"/>
        <pc:sldMkLst>
          <pc:docMk/>
          <pc:sldMk cId="2962721478" sldId="325"/>
        </pc:sldMkLst>
      </pc:sldChg>
      <pc:sldChg chg="add ord">
        <pc:chgData name="Judith Boogaard" userId="e0590788-77e0-49bc-9f5b-1dc72e85bebe" providerId="ADAL" clId="{294B600F-DABB-4A46-B344-E281C74B52C0}" dt="2023-10-31T09:55:47.512" v="185"/>
        <pc:sldMkLst>
          <pc:docMk/>
          <pc:sldMk cId="1947680464" sldId="326"/>
        </pc:sldMkLst>
      </pc:sldChg>
      <pc:sldChg chg="add ord">
        <pc:chgData name="Judith Boogaard" userId="e0590788-77e0-49bc-9f5b-1dc72e85bebe" providerId="ADAL" clId="{294B600F-DABB-4A46-B344-E281C74B52C0}" dt="2023-10-31T10:19:56.268" v="239"/>
        <pc:sldMkLst>
          <pc:docMk/>
          <pc:sldMk cId="2984296885" sldId="327"/>
        </pc:sldMkLst>
      </pc:sldChg>
      <pc:sldMasterChg chg="addSldLayout delSldLayout">
        <pc:chgData name="Judith Boogaard" userId="e0590788-77e0-49bc-9f5b-1dc72e85bebe" providerId="ADAL" clId="{294B600F-DABB-4A46-B344-E281C74B52C0}" dt="2023-10-30T15:16:27.110" v="29" actId="2696"/>
        <pc:sldMasterMkLst>
          <pc:docMk/>
          <pc:sldMasterMk cId="0" sldId="2147483648"/>
        </pc:sldMasterMkLst>
        <pc:sldLayoutChg chg="add del">
          <pc:chgData name="Judith Boogaard" userId="e0590788-77e0-49bc-9f5b-1dc72e85bebe" providerId="ADAL" clId="{294B600F-DABB-4A46-B344-E281C74B52C0}" dt="2023-10-30T15:16:26.098" v="27" actId="2696"/>
          <pc:sldLayoutMkLst>
            <pc:docMk/>
            <pc:sldMasterMk cId="0" sldId="2147483648"/>
            <pc:sldLayoutMk cId="0" sldId="2147483650"/>
          </pc:sldLayoutMkLst>
        </pc:sldLayoutChg>
        <pc:sldLayoutChg chg="add del">
          <pc:chgData name="Judith Boogaard" userId="e0590788-77e0-49bc-9f5b-1dc72e85bebe" providerId="ADAL" clId="{294B600F-DABB-4A46-B344-E281C74B52C0}" dt="2023-10-30T15:16:27.110" v="29" actId="2696"/>
          <pc:sldLayoutMkLst>
            <pc:docMk/>
            <pc:sldMasterMk cId="0" sldId="2147483648"/>
            <pc:sldLayoutMk cId="0" sldId="2147483653"/>
          </pc:sldLayoutMkLst>
        </pc:sldLayoutChg>
      </pc:sldMasterChg>
    </pc:docChg>
  </pc:docChgLst>
  <pc:docChgLst>
    <pc:chgData name="Jos Molendijk" userId="54e1ac55-6d3a-4530-84be-82f7d3b4d40d" providerId="ADAL" clId="{30A3AA6A-7B4C-4BF0-A81A-0C817EB041BC}"/>
    <pc:docChg chg="addSld">
      <pc:chgData name="Jos Molendijk" userId="54e1ac55-6d3a-4530-84be-82f7d3b4d40d" providerId="ADAL" clId="{30A3AA6A-7B4C-4BF0-A81A-0C817EB041BC}" dt="2023-07-06T11:13:26.936" v="0" actId="680"/>
      <pc:docMkLst>
        <pc:docMk/>
      </pc:docMkLst>
      <pc:sldChg chg="new">
        <pc:chgData name="Jos Molendijk" userId="54e1ac55-6d3a-4530-84be-82f7d3b4d40d" providerId="ADAL" clId="{30A3AA6A-7B4C-4BF0-A81A-0C817EB041BC}" dt="2023-07-06T11:13:26.936" v="0" actId="680"/>
        <pc:sldMkLst>
          <pc:docMk/>
          <pc:sldMk cId="3939073" sldId="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1953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582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4649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93418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4979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owerpoint_template.jpg" descr="powerpoint_templa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3" y="-113"/>
            <a:ext cx="24389163" cy="1371622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5pPr>
          </a:lstStyle>
          <a:p>
            <a:r>
              <a:t>Uiting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oot f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Open Sans 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Open Sans 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Open Sans 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Open Sans 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Open Sans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Feitinformati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algn="ctr" defTabSz="734694">
              <a:lnSpc>
                <a:spcPct val="100000"/>
              </a:lnSpc>
              <a:spcBef>
                <a:spcPts val="0"/>
              </a:spcBef>
              <a:buSzTx/>
              <a:buNone/>
              <a:defRPr sz="4895">
                <a:latin typeface="+mn-lt"/>
                <a:ea typeface="+mn-ea"/>
                <a:cs typeface="+mn-cs"/>
                <a:sym typeface="Open Sans Bold"/>
              </a:defRPr>
            </a:lvl1pPr>
          </a:lstStyle>
          <a:p>
            <a:r>
              <a:t>Feitinformatie</a:t>
            </a:r>
          </a:p>
        </p:txBody>
      </p:sp>
      <p:sp>
        <p:nvSpPr>
          <p:cNvPr id="1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oekenning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734694">
              <a:lnSpc>
                <a:spcPct val="100000"/>
              </a:lnSpc>
              <a:spcBef>
                <a:spcPts val="0"/>
              </a:spcBef>
              <a:buSzTx/>
              <a:buNone/>
              <a:defRPr sz="3204">
                <a:latin typeface="+mn-lt"/>
                <a:ea typeface="+mn-ea"/>
                <a:cs typeface="+mn-cs"/>
                <a:sym typeface="Open Sans Bold"/>
              </a:defRPr>
            </a:lvl1pPr>
          </a:lstStyle>
          <a:p>
            <a:r>
              <a:t>Toekenning</a:t>
            </a:r>
          </a:p>
        </p:txBody>
      </p:sp>
      <p:sp>
        <p:nvSpPr>
          <p:cNvPr id="117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numCol="1" spcCol="38100"/>
          <a:lstStyle>
            <a:lvl1pPr marL="638923" indent="-469900">
              <a:spcBef>
                <a:spcPts val="0"/>
              </a:spcBef>
              <a:buSzTx/>
              <a:buNone/>
              <a:defRPr sz="8500" spc="-170"/>
            </a:lvl1pPr>
            <a:lvl2pPr marL="638923" indent="-12700">
              <a:spcBef>
                <a:spcPts val="0"/>
              </a:spcBef>
              <a:buSzTx/>
              <a:buNone/>
              <a:defRPr sz="8500" spc="-170"/>
            </a:lvl2pPr>
            <a:lvl3pPr marL="638923" indent="444500">
              <a:spcBef>
                <a:spcPts val="0"/>
              </a:spcBef>
              <a:buSzTx/>
              <a:buNone/>
              <a:defRPr sz="8500" spc="-170"/>
            </a:lvl3pPr>
            <a:lvl4pPr marL="638923" indent="901700">
              <a:spcBef>
                <a:spcPts val="0"/>
              </a:spcBef>
              <a:buSzTx/>
              <a:buNone/>
              <a:defRPr sz="8500" spc="-170"/>
            </a:lvl4pPr>
            <a:lvl5pPr marL="638923" indent="1358900">
              <a:spcBef>
                <a:spcPts val="0"/>
              </a:spcBef>
              <a:buSzTx/>
              <a:buNone/>
              <a:defRPr sz="8500" spc="-170"/>
            </a:lvl5pPr>
          </a:lstStyle>
          <a:p>
            <a:r>
              <a:t>“Bijzonder citaat”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chaal salade met gebakken rijst, gekookte eieren en eetstokje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Schaal met zalmkoekjes, salade en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Schaal pappardellepasta met peterselieboter, geroosterde hazelnoten en geraspte parmezaanse kaas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chaal salade met gebakken rijst, gekookte eieren en eetstokje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owerpoint_template2.jpg" descr="powerpoint_templat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" y="730"/>
            <a:ext cx="24386165" cy="1371454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1206500" y="4352413"/>
            <a:ext cx="21971001" cy="4648201"/>
          </a:xfrm>
          <a:prstGeom prst="rect">
            <a:avLst/>
          </a:prstGeom>
        </p:spPr>
        <p:txBody>
          <a:bodyPr anchor="ctr"/>
          <a:lstStyle>
            <a:lvl1pPr>
              <a:defRPr sz="11600" spc="-232">
                <a:solidFill>
                  <a:srgbClr val="FFF26E"/>
                </a:solidFill>
              </a:defRPr>
            </a:lvl1pPr>
          </a:lstStyle>
          <a:p>
            <a:r>
              <a:t>Naam presentatie</a:t>
            </a:r>
          </a:p>
        </p:txBody>
      </p:sp>
      <p:sp>
        <p:nvSpPr>
          <p:cNvPr id="21" name="Auteur en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734694">
              <a:lnSpc>
                <a:spcPct val="100000"/>
              </a:lnSpc>
              <a:spcBef>
                <a:spcPts val="0"/>
              </a:spcBef>
              <a:buSzTx/>
              <a:buNone/>
              <a:defRPr sz="3204">
                <a:solidFill>
                  <a:srgbClr val="FFFFFF"/>
                </a:solidFill>
                <a:latin typeface="+mn-lt"/>
                <a:ea typeface="+mn-ea"/>
                <a:cs typeface="+mn-cs"/>
                <a:sym typeface="Open Sans Bold"/>
              </a:defRPr>
            </a:lvl1pPr>
          </a:lstStyle>
          <a:p>
            <a:r>
              <a:t>Auteur en datum</a:t>
            </a:r>
          </a:p>
        </p:txBody>
      </p:sp>
      <p:sp>
        <p:nvSpPr>
          <p:cNvPr id="22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solidFill>
                  <a:srgbClr val="FFFFFF"/>
                </a:solidFill>
                <a:latin typeface="+mn-lt"/>
                <a:ea typeface="+mn-ea"/>
                <a:cs typeface="+mn-cs"/>
                <a:sym typeface="Open Sans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solidFill>
                  <a:srgbClr val="FFFFFF"/>
                </a:solidFill>
                <a:latin typeface="+mn-lt"/>
                <a:ea typeface="+mn-ea"/>
                <a:cs typeface="+mn-cs"/>
                <a:sym typeface="Open Sans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solidFill>
                  <a:srgbClr val="FFFFFF"/>
                </a:solidFill>
                <a:latin typeface="+mn-lt"/>
                <a:ea typeface="+mn-ea"/>
                <a:cs typeface="+mn-cs"/>
                <a:sym typeface="Open Sans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solidFill>
                  <a:srgbClr val="FFFFFF"/>
                </a:solidFill>
                <a:latin typeface="+mn-lt"/>
                <a:ea typeface="+mn-ea"/>
                <a:cs typeface="+mn-cs"/>
                <a:sym typeface="Open Sans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solidFill>
                  <a:srgbClr val="FFFFFF"/>
                </a:solidFill>
                <a:latin typeface="+mn-lt"/>
                <a:ea typeface="+mn-ea"/>
                <a:cs typeface="+mn-cs"/>
                <a:sym typeface="Open Sans Bold"/>
              </a:defRPr>
            </a:lvl5pPr>
          </a:lstStyle>
          <a:p>
            <a:r>
              <a:t>Ondertitel presentatie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f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owerpoint_template3.jpg" descr="powerpoint_templat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87" y="-8867"/>
            <a:ext cx="2438876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chaal met zalmkoekjes, salade en hummus"/>
          <p:cNvSpPr>
            <a:spLocks noGrp="1"/>
          </p:cNvSpPr>
          <p:nvPr>
            <p:ph type="pic" sz="half" idx="21"/>
          </p:nvPr>
        </p:nvSpPr>
        <p:spPr>
          <a:xfrm>
            <a:off x="11294517" y="3134617"/>
            <a:ext cx="8940109" cy="1040519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2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Naam dia</a:t>
            </a:r>
          </a:p>
        </p:txBody>
      </p:sp>
      <p:sp>
        <p:nvSpPr>
          <p:cNvPr id="33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Open Sans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Open Sans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Open Sans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Open Sans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Open Sans Bold"/>
              </a:defRPr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owerpoint_template3.jpg" descr="powerpoint_templat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87" y="-8867"/>
            <a:ext cx="2438876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17070833" cy="1433163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43" name="Ondertitel di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17371177" cy="934780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734694">
              <a:lnSpc>
                <a:spcPct val="100000"/>
              </a:lnSpc>
              <a:spcBef>
                <a:spcPts val="0"/>
              </a:spcBef>
              <a:buSzTx/>
              <a:buNone/>
              <a:defRPr sz="4895">
                <a:latin typeface="+mn-lt"/>
                <a:ea typeface="+mn-ea"/>
                <a:cs typeface="+mn-cs"/>
                <a:sym typeface="Open Sans Bold"/>
              </a:defRPr>
            </a:lvl1pPr>
          </a:lstStyle>
          <a:p>
            <a:r>
              <a:t>Ondertitel dia</a:t>
            </a:r>
          </a:p>
        </p:txBody>
      </p:sp>
      <p:sp>
        <p:nvSpPr>
          <p:cNvPr id="44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17371177" cy="8256012"/>
          </a:xfrm>
          <a:prstGeom prst="rect">
            <a:avLst/>
          </a:prstGeom>
        </p:spPr>
        <p:txBody>
          <a:bodyPr numCol="1" spcCol="38100"/>
          <a:lstStyle>
            <a:lvl1pPr marL="609599" indent="-609599"/>
            <a:lvl2pPr marL="1219200" indent="-609600"/>
            <a:lvl3pPr marL="1828800" indent="-609600"/>
            <a:lvl4pPr marL="2438400" indent="-609600"/>
            <a:lvl5pPr marL="3048000" indent="-609600"/>
          </a:lstStyle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owerpoint_template3.jpg" descr="powerpoint_templat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87" y="-8867"/>
            <a:ext cx="2438876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Ondertitel di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734694">
              <a:lnSpc>
                <a:spcPct val="100000"/>
              </a:lnSpc>
              <a:spcBef>
                <a:spcPts val="0"/>
              </a:spcBef>
              <a:buSzTx/>
              <a:buNone/>
              <a:defRPr sz="4895">
                <a:latin typeface="+mn-lt"/>
                <a:ea typeface="+mn-ea"/>
                <a:cs typeface="+mn-cs"/>
                <a:sym typeface="Open Sans Bold"/>
              </a:defRPr>
            </a:lvl1pPr>
          </a:lstStyle>
          <a:p>
            <a:r>
              <a:t>Ondertitel dia</a:t>
            </a:r>
          </a:p>
        </p:txBody>
      </p:sp>
      <p:sp>
        <p:nvSpPr>
          <p:cNvPr id="62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 numCol="1" spcCol="38100"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Schaal pappardellepasta met peterselieboter, geroosterde hazelnoten en geraspte parmezaanse kaas"/>
          <p:cNvSpPr>
            <a:spLocks noGrp="1"/>
          </p:cNvSpPr>
          <p:nvPr>
            <p:ph type="pic" sz="half" idx="22"/>
          </p:nvPr>
        </p:nvSpPr>
        <p:spPr>
          <a:xfrm>
            <a:off x="12192000" y="2960628"/>
            <a:ext cx="8057712" cy="10743616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4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ectie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spc="-232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Sectietitel</a:t>
            </a:r>
          </a:p>
        </p:txBody>
      </p:sp>
      <p:sp>
        <p:nvSpPr>
          <p:cNvPr id="7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81" name="Ondertitel di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734694">
              <a:lnSpc>
                <a:spcPct val="100000"/>
              </a:lnSpc>
              <a:spcBef>
                <a:spcPts val="0"/>
              </a:spcBef>
              <a:buSzTx/>
              <a:buNone/>
              <a:defRPr sz="4895">
                <a:latin typeface="+mn-lt"/>
                <a:ea typeface="+mn-ea"/>
                <a:cs typeface="+mn-cs"/>
                <a:sym typeface="Open Sans Bold"/>
              </a:defRPr>
            </a:lvl1pPr>
          </a:lstStyle>
          <a:p>
            <a:r>
              <a:t>Ondertitel dia</a:t>
            </a:r>
          </a:p>
        </p:txBody>
      </p:sp>
      <p:sp>
        <p:nvSpPr>
          <p:cNvPr id="8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el agend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 agenda</a:t>
            </a:r>
          </a:p>
        </p:txBody>
      </p:sp>
      <p:sp>
        <p:nvSpPr>
          <p:cNvPr id="90" name="Ondertitel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734694">
              <a:lnSpc>
                <a:spcPct val="100000"/>
              </a:lnSpc>
              <a:spcBef>
                <a:spcPts val="0"/>
              </a:spcBef>
              <a:buSzTx/>
              <a:buNone/>
              <a:defRPr sz="4895">
                <a:latin typeface="+mn-lt"/>
                <a:ea typeface="+mn-ea"/>
                <a:cs typeface="+mn-cs"/>
                <a:sym typeface="Open Sans Bold"/>
              </a:defRPr>
            </a:lvl1pPr>
          </a:lstStyle>
          <a:p>
            <a:r>
              <a:t>Ondertitel agenda</a:t>
            </a:r>
          </a:p>
        </p:txBody>
      </p:sp>
      <p:sp>
        <p:nvSpPr>
          <p:cNvPr id="91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42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42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42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42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42"/>
            </a:lvl5pPr>
          </a:lstStyle>
          <a:p>
            <a:r>
              <a:t>Agendaonderwerpen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Naam dia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9pPr>
    </p:titleStyle>
    <p:bodyStyle>
      <a:lvl1pPr marL="5334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1pPr>
      <a:lvl2pPr marL="11430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17526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23622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29718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35814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41910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48006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54102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5" Type="http://schemas.openxmlformats.org/officeDocument/2006/relationships/image" Target="../media/image6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75786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522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67399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3551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94883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66706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20880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33368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20793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25854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7E6FA44-54CA-E750-A354-8E84D8BD6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Drie doelen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11F0F7E-671E-4851-CA0E-D06526E167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DEA5F21-8589-F5A9-3C78-DB276B24BA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Zending (ZGG)</a:t>
            </a:r>
          </a:p>
          <a:p>
            <a:r>
              <a:rPr lang="nl-NL" dirty="0"/>
              <a:t>Evangelisatie (EVGG)</a:t>
            </a:r>
          </a:p>
          <a:p>
            <a:r>
              <a:rPr lang="nl-NL" dirty="0"/>
              <a:t>Jeugdbond (JBGG)</a:t>
            </a:r>
          </a:p>
        </p:txBody>
      </p:sp>
      <p:pic>
        <p:nvPicPr>
          <p:cNvPr id="9" name="Afbeelding 8" descr="Afbeelding met logo, Lettertype, Graphics, symbool&#10;&#10;Automatisch gegenereerde beschrijving">
            <a:extLst>
              <a:ext uri="{FF2B5EF4-FFF2-40B4-BE49-F238E27FC236}">
                <a16:creationId xmlns:a16="http://schemas.microsoft.com/office/drawing/2014/main" id="{A895DF64-BC95-604D-7C23-1A1673B0B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450" y="8370023"/>
            <a:ext cx="4325112" cy="4325112"/>
          </a:xfrm>
          <a:prstGeom prst="rect">
            <a:avLst/>
          </a:prstGeom>
        </p:spPr>
      </p:pic>
      <p:pic>
        <p:nvPicPr>
          <p:cNvPr id="10" name="Afbeelding 9" descr="Afbeelding met tekst, Lettertype, ontwerp, licentie&#10;&#10;Automatisch gegenereerde beschrijving">
            <a:extLst>
              <a:ext uri="{FF2B5EF4-FFF2-40B4-BE49-F238E27FC236}">
                <a16:creationId xmlns:a16="http://schemas.microsoft.com/office/drawing/2014/main" id="{EDAA9563-E817-8F71-7211-751134F8D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12" y="9180068"/>
            <a:ext cx="4977384" cy="3456432"/>
          </a:xfrm>
          <a:prstGeom prst="rect">
            <a:avLst/>
          </a:prstGeom>
        </p:spPr>
      </p:pic>
      <p:pic>
        <p:nvPicPr>
          <p:cNvPr id="12" name="Afbeelding 11" descr="Afbeelding met tekst, grafische vormgeving, logo, Lettertype&#10;&#10;Automatisch gegenereerde beschrijving">
            <a:extLst>
              <a:ext uri="{FF2B5EF4-FFF2-40B4-BE49-F238E27FC236}">
                <a16:creationId xmlns:a16="http://schemas.microsoft.com/office/drawing/2014/main" id="{FDFF6034-7526-44F5-ABE4-4929972AA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392" y="8682531"/>
            <a:ext cx="3700096" cy="370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7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16442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96978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88132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39752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20200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91486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919FD18-8E1A-A382-C71E-754743F1F2D8}"/>
              </a:ext>
            </a:extLst>
          </p:cNvPr>
          <p:cNvSpPr txBox="1"/>
          <p:nvPr/>
        </p:nvSpPr>
        <p:spPr>
          <a:xfrm>
            <a:off x="3542524" y="2459445"/>
            <a:ext cx="18794964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60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Het geloof is door het gehoor en het gehoor door het Woord van God.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60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6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Romeinen 10: 17</a:t>
            </a:r>
            <a:endParaRPr kumimoji="0" lang="nl-NL" sz="60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8683416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8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D62D9B3-47FD-1AE2-CCA4-D1489BDD0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633" y="-1351"/>
            <a:ext cx="9670733" cy="1371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5640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38253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D6486F7-F47F-9D16-01BB-129DCE5DF8B9}"/>
              </a:ext>
            </a:extLst>
          </p:cNvPr>
          <p:cNvSpPr txBox="1"/>
          <p:nvPr/>
        </p:nvSpPr>
        <p:spPr>
          <a:xfrm>
            <a:off x="1730829" y="3365514"/>
            <a:ext cx="20664976" cy="84125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60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dezen zag ik, en zie, een </a:t>
            </a:r>
            <a:r>
              <a:rPr lang="nl-NL" sz="6000" b="1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grote schare</a:t>
            </a:r>
            <a:r>
              <a:rPr lang="nl-NL" sz="60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die niemand tellen kon, </a:t>
            </a:r>
            <a:r>
              <a:rPr lang="nl-NL" sz="60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uit alle </a:t>
            </a:r>
            <a:r>
              <a:rPr lang="nl-NL" sz="6000" b="1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natie en geslachten en volken en talen</a:t>
            </a:r>
            <a:r>
              <a:rPr lang="nl-NL" sz="60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staande voor den troon en voor het Lam, bekleed zijnde met lange witte klederen, en palmtakken waren in hun handen.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60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zij riepen met grote stem, zeggende: De zaligheid zij onzen God, Die op den troon zit, en het Lam.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60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6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Openbaring 7: 9-10</a:t>
            </a:r>
            <a:endParaRPr kumimoji="0" lang="nl-NL" sz="60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5284579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17134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9688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C4DE4A-F402-91A8-906C-2D3C45F33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EVGG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8A28A7C-EC95-E89A-A1EB-93C3560CE4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7D590448-76BE-DE38-AA0F-1BEF6B26D745}"/>
              </a:ext>
            </a:extLst>
          </p:cNvPr>
          <p:cNvSpPr txBox="1">
            <a:spLocks/>
          </p:cNvSpPr>
          <p:nvPr/>
        </p:nvSpPr>
        <p:spPr>
          <a:xfrm>
            <a:off x="1206500" y="7153734"/>
            <a:ext cx="21971000" cy="1116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numCol="1" spcCol="381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Open Sans Bold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Open Sans Bold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Open Sans Bold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Open Sans Bold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Open Sans Bold"/>
              </a:defRPr>
            </a:lvl5pPr>
            <a:lvl6pPr marL="3581400" marR="0" indent="-5334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4191000" marR="0" indent="-5334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4800600" marR="0" indent="-5334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5410200" marR="0" indent="-5334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hangingPunct="1"/>
            <a:r>
              <a:rPr lang="nl-NL" dirty="0"/>
              <a:t>Evangelisatie Gereformeerde Gemeenten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29DD8B7-E4A8-6773-ADC6-AA5C0D26C6F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Afbeelding met tekst, Lettertype, ontwerp, licentie&#10;&#10;Automatisch gegenereerde beschrijving">
            <a:extLst>
              <a:ext uri="{FF2B5EF4-FFF2-40B4-BE49-F238E27FC236}">
                <a16:creationId xmlns:a16="http://schemas.microsoft.com/office/drawing/2014/main" id="{2BC76A5B-27B1-A28B-5F8A-076E60884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927" y="8967957"/>
            <a:ext cx="4977384" cy="34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9643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6F890-98A2-18EE-5AC2-DFBC1BC50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484" y="6141418"/>
            <a:ext cx="22476460" cy="1433163"/>
          </a:xfrm>
        </p:spPr>
        <p:txBody>
          <a:bodyPr/>
          <a:lstStyle/>
          <a:p>
            <a:pPr algn="ctr"/>
            <a:r>
              <a:rPr lang="nl-NL"/>
              <a:t>Evangelisatie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442951-ECB1-7233-5D92-12650A5A345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106AD81-2827-DC68-9C99-3C782788B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3057" y="8870384"/>
            <a:ext cx="16067314" cy="3532946"/>
          </a:xfrm>
        </p:spPr>
        <p:txBody>
          <a:bodyPr/>
          <a:lstStyle/>
          <a:p>
            <a:pPr marL="0" indent="0" algn="ctr">
              <a:buNone/>
            </a:pPr>
            <a:r>
              <a:rPr lang="nl-NL" kern="1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‘Zo verliet de vrouw dan haar watervat, en ging heen in de stad en </a:t>
            </a:r>
            <a:r>
              <a:rPr lang="nl-NL" kern="1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zeide</a:t>
            </a:r>
            <a:r>
              <a:rPr lang="nl-NL" kern="1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tot de lieden: Komt, ziet een Mens, Die mij gezegd heeft alles, wat ik gedaan heb; is Deze niet de Christus?’ </a:t>
            </a:r>
          </a:p>
          <a:p>
            <a:pPr marL="0" indent="0" algn="ctr">
              <a:buNone/>
            </a:pPr>
            <a:r>
              <a:rPr lang="nl-NL" kern="1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(Joh. 4: 28-29)</a:t>
            </a:r>
            <a:endParaRPr lang="nl-NL" kern="1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589917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6F890-98A2-18EE-5AC2-DFBC1BC50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484" y="6141418"/>
            <a:ext cx="22476460" cy="1433163"/>
          </a:xfrm>
        </p:spPr>
        <p:txBody>
          <a:bodyPr/>
          <a:lstStyle/>
          <a:p>
            <a:r>
              <a:rPr lang="nl-NL"/>
              <a:t>1. Bijbel in een notendop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442951-ECB1-7233-5D92-12650A5A345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106AD81-2827-DC68-9C99-3C782788B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8156448"/>
            <a:ext cx="17371177" cy="4128612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Brochure met de kern van het christelijk geloof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 descr="Afbeelding met tekst, grafische vormgeving, boek, poster&#10;&#10;Automatisch gegenereerde beschrijving">
            <a:extLst>
              <a:ext uri="{FF2B5EF4-FFF2-40B4-BE49-F238E27FC236}">
                <a16:creationId xmlns:a16="http://schemas.microsoft.com/office/drawing/2014/main" id="{930A0A5A-4907-95BF-E6AE-4D2ECEDA8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862">
            <a:off x="15469362" y="4866038"/>
            <a:ext cx="4564380" cy="647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422976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47D1AF5-AF84-FC79-8342-ABC07E126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 descr="Afbeelding met kleding, persoon, buitenshuis, person&#10;&#10;Automatisch gegenereerde beschrijving">
            <a:extLst>
              <a:ext uri="{FF2B5EF4-FFF2-40B4-BE49-F238E27FC236}">
                <a16:creationId xmlns:a16="http://schemas.microsoft.com/office/drawing/2014/main" id="{01B2C32B-B069-9F20-8138-624DB0977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3733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C4DF95C-3FF3-8AC6-7900-553C207085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Afbeelding met persoon, kleding, overdekt, tafel&#10;&#10;Automatisch gegenereerde beschrijving">
            <a:extLst>
              <a:ext uri="{FF2B5EF4-FFF2-40B4-BE49-F238E27FC236}">
                <a16:creationId xmlns:a16="http://schemas.microsoft.com/office/drawing/2014/main" id="{B9E31611-88B0-1D2B-2902-6B3C0EDDE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7E4CA86-A03F-D0A1-A80C-294EC38604D0}"/>
              </a:ext>
            </a:extLst>
          </p:cNvPr>
          <p:cNvSpPr txBox="1"/>
          <p:nvPr/>
        </p:nvSpPr>
        <p:spPr>
          <a:xfrm>
            <a:off x="14612815" y="12130054"/>
            <a:ext cx="856468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Bij Simon de Looier - Amsterdam</a:t>
            </a:r>
          </a:p>
        </p:txBody>
      </p:sp>
    </p:spTree>
    <p:extLst>
      <p:ext uri="{BB962C8B-B14F-4D97-AF65-F5344CB8AC3E}">
        <p14:creationId xmlns:p14="http://schemas.microsoft.com/office/powerpoint/2010/main" val="278892444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0816C36-CC17-E3EA-5B05-9850833A8B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 descr="Afbeelding met kleding, persoon, person, overdekt&#10;&#10;Automatisch gegenereerde beschrijving">
            <a:extLst>
              <a:ext uri="{FF2B5EF4-FFF2-40B4-BE49-F238E27FC236}">
                <a16:creationId xmlns:a16="http://schemas.microsoft.com/office/drawing/2014/main" id="{FDE2B7D6-F3E3-67F1-04FA-7E7718B4E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095AE9C-0C74-810F-4C9D-B5CF29DFCD19}"/>
              </a:ext>
            </a:extLst>
          </p:cNvPr>
          <p:cNvSpPr txBox="1"/>
          <p:nvPr/>
        </p:nvSpPr>
        <p:spPr>
          <a:xfrm>
            <a:off x="14366631" y="12130054"/>
            <a:ext cx="8810869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Bij Simon de Looier - Amsterdam</a:t>
            </a:r>
          </a:p>
        </p:txBody>
      </p:sp>
    </p:spTree>
    <p:extLst>
      <p:ext uri="{BB962C8B-B14F-4D97-AF65-F5344CB8AC3E}">
        <p14:creationId xmlns:p14="http://schemas.microsoft.com/office/powerpoint/2010/main" val="2947525959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6F890-98A2-18EE-5AC2-DFBC1BC50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484" y="6141418"/>
            <a:ext cx="22476460" cy="1433163"/>
          </a:xfrm>
        </p:spPr>
        <p:txBody>
          <a:bodyPr/>
          <a:lstStyle/>
          <a:p>
            <a:r>
              <a:rPr lang="nl-NL"/>
              <a:t>2. Bijbelse verhalen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442951-ECB1-7233-5D92-12650A5A345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106AD81-2827-DC68-9C99-3C782788B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8156448"/>
            <a:ext cx="17371177" cy="4128612"/>
          </a:xfrm>
        </p:spPr>
        <p:txBody>
          <a:bodyPr/>
          <a:lstStyle/>
          <a:p>
            <a:pPr marL="0" indent="0">
              <a:buNone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339208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leding, persoon, Menselijk gezicht, peuter&#10;&#10;Automatisch gegenereerde beschrijving">
            <a:extLst>
              <a:ext uri="{FF2B5EF4-FFF2-40B4-BE49-F238E27FC236}">
                <a16:creationId xmlns:a16="http://schemas.microsoft.com/office/drawing/2014/main" id="{2E15CBFC-185A-0A1E-CC0A-87F416BC3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96160"/>
            <a:ext cx="24429720" cy="1628648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D75FEFF-7A9B-4107-FF96-6FEEECF615D3}"/>
              </a:ext>
            </a:extLst>
          </p:cNvPr>
          <p:cNvSpPr txBox="1"/>
          <p:nvPr/>
        </p:nvSpPr>
        <p:spPr>
          <a:xfrm>
            <a:off x="16498936" y="12059715"/>
            <a:ext cx="572899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Bij Elim - Amersfoort</a:t>
            </a:r>
          </a:p>
        </p:txBody>
      </p:sp>
    </p:spTree>
    <p:extLst>
      <p:ext uri="{BB962C8B-B14F-4D97-AF65-F5344CB8AC3E}">
        <p14:creationId xmlns:p14="http://schemas.microsoft.com/office/powerpoint/2010/main" val="229992806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kleding, persoon, schoeisel, overdekt&#10;&#10;Automatisch gegenereerde beschrijving">
            <a:extLst>
              <a:ext uri="{FF2B5EF4-FFF2-40B4-BE49-F238E27FC236}">
                <a16:creationId xmlns:a16="http://schemas.microsoft.com/office/drawing/2014/main" id="{62128516-0B9A-75F1-05B7-9F3BE168F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00"/>
            <a:ext cx="24384000" cy="16256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A8DC01B-ABAE-0FF9-10BA-E8DDB9613C2B}"/>
              </a:ext>
            </a:extLst>
          </p:cNvPr>
          <p:cNvSpPr txBox="1"/>
          <p:nvPr/>
        </p:nvSpPr>
        <p:spPr>
          <a:xfrm>
            <a:off x="17483674" y="11831116"/>
            <a:ext cx="572899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Bij Elim - Amersfoort</a:t>
            </a:r>
          </a:p>
        </p:txBody>
      </p:sp>
    </p:spTree>
    <p:extLst>
      <p:ext uri="{BB962C8B-B14F-4D97-AF65-F5344CB8AC3E}">
        <p14:creationId xmlns:p14="http://schemas.microsoft.com/office/powerpoint/2010/main" val="212324789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50940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F34AEF4-7D81-6FE0-2226-11A3E5D14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persoon, kleding, boek, buitenshuis&#10;&#10;Automatisch gegenereerde beschrijving">
            <a:extLst>
              <a:ext uri="{FF2B5EF4-FFF2-40B4-BE49-F238E27FC236}">
                <a16:creationId xmlns:a16="http://schemas.microsoft.com/office/drawing/2014/main" id="{F17CD711-1011-CDD0-A79C-A50AAEEF3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6603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5222B-24FA-DB58-9433-8D7361491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‘Bijbelse verhalen voor jou!’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A08CDEB-302D-3B35-DC5D-BA09EC66FBD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9170" y="2408866"/>
            <a:ext cx="17371177" cy="934780"/>
          </a:xfrm>
        </p:spPr>
        <p:txBody>
          <a:bodyPr>
            <a:normAutofit/>
          </a:bodyPr>
          <a:lstStyle/>
          <a:p>
            <a:r>
              <a:rPr lang="nl-NL" dirty="0"/>
              <a:t>Actiepakket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9267A35-7978-0AC8-ED0F-584FF4482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2660" y="4248504"/>
            <a:ext cx="12603805" cy="8702386"/>
          </a:xfrm>
        </p:spPr>
        <p:txBody>
          <a:bodyPr>
            <a:normAutofit/>
          </a:bodyPr>
          <a:lstStyle/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pPr marL="0" indent="0">
              <a:buNone/>
            </a:pPr>
            <a:r>
              <a:rPr lang="nl-NL"/>
              <a:t>Een </a:t>
            </a:r>
            <a:r>
              <a:rPr lang="nl-NL" err="1"/>
              <a:t>sneakpeek</a:t>
            </a:r>
            <a:r>
              <a:rPr lang="nl-NL"/>
              <a:t> op de volgende pagina’s… </a:t>
            </a:r>
          </a:p>
        </p:txBody>
      </p:sp>
      <p:pic>
        <p:nvPicPr>
          <p:cNvPr id="6" name="Afbeelding 5" descr="Afbeelding met Menselijk gezicht, tekst, persoon, verven&#10;&#10;Automatisch gegenereerde beschrijving">
            <a:extLst>
              <a:ext uri="{FF2B5EF4-FFF2-40B4-BE49-F238E27FC236}">
                <a16:creationId xmlns:a16="http://schemas.microsoft.com/office/drawing/2014/main" id="{8DF88FBE-C6C4-EB79-341C-03625B271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60" y="4073596"/>
            <a:ext cx="4255316" cy="60384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7" descr="Afbeelding met tekst, schets, tekening, Kinderkunst&#10;&#10;Automatisch gegenereerde beschrijving">
            <a:extLst>
              <a:ext uri="{FF2B5EF4-FFF2-40B4-BE49-F238E27FC236}">
                <a16:creationId xmlns:a16="http://schemas.microsoft.com/office/drawing/2014/main" id="{0C746A8E-11CF-6B6C-51B6-A2DD94D5D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046" y="4073596"/>
            <a:ext cx="4258889" cy="60384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Afbeelding 9" descr="Afbeelding met tekening, schets, illustratie, tekst&#10;&#10;Automatisch gegenereerde beschrijving">
            <a:extLst>
              <a:ext uri="{FF2B5EF4-FFF2-40B4-BE49-F238E27FC236}">
                <a16:creationId xmlns:a16="http://schemas.microsoft.com/office/drawing/2014/main" id="{F7CA0D3D-901A-F344-6462-DF36A09B7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005" y="4052622"/>
            <a:ext cx="4288474" cy="60804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Afbeelding 13" descr="Afbeelding met tekst, tekening, schets, illustratie&#10;&#10;Automatisch gegenereerde beschrijving">
            <a:extLst>
              <a:ext uri="{FF2B5EF4-FFF2-40B4-BE49-F238E27FC236}">
                <a16:creationId xmlns:a16="http://schemas.microsoft.com/office/drawing/2014/main" id="{F127F314-5A35-E1BF-6EF8-D8B259B37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028">
            <a:off x="15708403" y="5335373"/>
            <a:ext cx="4288474" cy="60822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42191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46CD488-365E-5AA0-D4DF-08AF7AE7F4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Afbeelding met persoon, kleding, overdekt, Menselijk gezicht&#10;&#10;Automatisch gegenereerde beschrijving">
            <a:extLst>
              <a:ext uri="{FF2B5EF4-FFF2-40B4-BE49-F238E27FC236}">
                <a16:creationId xmlns:a16="http://schemas.microsoft.com/office/drawing/2014/main" id="{321CEC94-91AF-2E6E-3A58-6CEF6C0E6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A73790D-4469-99A2-9D6C-BD8D58B7F952}"/>
              </a:ext>
            </a:extLst>
          </p:cNvPr>
          <p:cNvSpPr txBox="1"/>
          <p:nvPr/>
        </p:nvSpPr>
        <p:spPr>
          <a:xfrm>
            <a:off x="17448505" y="12130054"/>
            <a:ext cx="572899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Julia Meeuse – Visser </a:t>
            </a:r>
          </a:p>
        </p:txBody>
      </p:sp>
    </p:spTree>
    <p:extLst>
      <p:ext uri="{BB962C8B-B14F-4D97-AF65-F5344CB8AC3E}">
        <p14:creationId xmlns:p14="http://schemas.microsoft.com/office/powerpoint/2010/main" val="80142666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DA952E3-6FDF-A71A-B6E1-8239215AB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Afbeelding met persoon, kleding, overdekt, Menselijk gezicht&#10;&#10;Automatisch gegenereerde beschrijving">
            <a:extLst>
              <a:ext uri="{FF2B5EF4-FFF2-40B4-BE49-F238E27FC236}">
                <a16:creationId xmlns:a16="http://schemas.microsoft.com/office/drawing/2014/main" id="{35D50251-81A1-B05F-817C-789058222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8C072B5-07EB-718C-1BE9-25EA417B7FB4}"/>
              </a:ext>
            </a:extLst>
          </p:cNvPr>
          <p:cNvSpPr txBox="1"/>
          <p:nvPr/>
        </p:nvSpPr>
        <p:spPr>
          <a:xfrm>
            <a:off x="17448505" y="12130054"/>
            <a:ext cx="572899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Julia Meeuse – Visser </a:t>
            </a:r>
          </a:p>
        </p:txBody>
      </p:sp>
    </p:spTree>
    <p:extLst>
      <p:ext uri="{BB962C8B-B14F-4D97-AF65-F5344CB8AC3E}">
        <p14:creationId xmlns:p14="http://schemas.microsoft.com/office/powerpoint/2010/main" val="2052289347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F1CC3A4-62B5-CB37-7A82-CEB3E7126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/>
              <a:t> </a:t>
            </a:r>
          </a:p>
        </p:txBody>
      </p:sp>
      <p:pic>
        <p:nvPicPr>
          <p:cNvPr id="5" name="Afbeelding 4" descr="Afbeelding met persoon, meubels, muur, overdekt">
            <a:extLst>
              <a:ext uri="{FF2B5EF4-FFF2-40B4-BE49-F238E27FC236}">
                <a16:creationId xmlns:a16="http://schemas.microsoft.com/office/drawing/2014/main" id="{63A7985C-D8F7-D58D-2029-25EE039CC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43" y="-1828800"/>
            <a:ext cx="24623486" cy="1846761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CE041FD-C681-1CF8-7513-3849B5478DED}"/>
              </a:ext>
            </a:extLst>
          </p:cNvPr>
          <p:cNvSpPr txBox="1"/>
          <p:nvPr/>
        </p:nvSpPr>
        <p:spPr>
          <a:xfrm>
            <a:off x="18134305" y="14938568"/>
            <a:ext cx="572899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2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Jos Kardol 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9270EEF-AF9D-B58B-D936-8097EA2F2894}"/>
              </a:ext>
            </a:extLst>
          </p:cNvPr>
          <p:cNvSpPr txBox="1"/>
          <p:nvPr/>
        </p:nvSpPr>
        <p:spPr>
          <a:xfrm>
            <a:off x="18395562" y="12130054"/>
            <a:ext cx="572899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Jos Kardol</a:t>
            </a:r>
          </a:p>
        </p:txBody>
      </p:sp>
    </p:spTree>
    <p:extLst>
      <p:ext uri="{BB962C8B-B14F-4D97-AF65-F5344CB8AC3E}">
        <p14:creationId xmlns:p14="http://schemas.microsoft.com/office/powerpoint/2010/main" val="70303495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F1CC3A4-62B5-CB37-7A82-CEB3E7126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/>
              <a:t> </a:t>
            </a:r>
          </a:p>
        </p:txBody>
      </p:sp>
      <p:pic>
        <p:nvPicPr>
          <p:cNvPr id="6" name="Afbeelding 5" descr="Afbeelding met tekst, overdekt, verbruiksartikelen voor kantoor, boek&#10;&#10;Automatisch gegenereerde beschrijving">
            <a:extLst>
              <a:ext uri="{FF2B5EF4-FFF2-40B4-BE49-F238E27FC236}">
                <a16:creationId xmlns:a16="http://schemas.microsoft.com/office/drawing/2014/main" id="{7F0DB60A-97C6-E9D2-A508-E012A8629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2857"/>
            <a:ext cx="24384000" cy="1828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CE041FD-C681-1CF8-7513-3849B5478DED}"/>
              </a:ext>
            </a:extLst>
          </p:cNvPr>
          <p:cNvSpPr txBox="1"/>
          <p:nvPr/>
        </p:nvSpPr>
        <p:spPr>
          <a:xfrm>
            <a:off x="18589691" y="14448711"/>
            <a:ext cx="572899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2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Jos Kardol 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3137A17-6513-89FD-0F8E-98B118906C52}"/>
              </a:ext>
            </a:extLst>
          </p:cNvPr>
          <p:cNvSpPr txBox="1"/>
          <p:nvPr/>
        </p:nvSpPr>
        <p:spPr>
          <a:xfrm>
            <a:off x="18395562" y="12130054"/>
            <a:ext cx="572899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Jos Kardol</a:t>
            </a:r>
          </a:p>
        </p:txBody>
      </p:sp>
    </p:spTree>
    <p:extLst>
      <p:ext uri="{BB962C8B-B14F-4D97-AF65-F5344CB8AC3E}">
        <p14:creationId xmlns:p14="http://schemas.microsoft.com/office/powerpoint/2010/main" val="3814868623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F05C35-A9BA-3FD6-B15A-CEFAFA3E0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Wij zijn al begonnen…</a:t>
            </a:r>
            <a:br>
              <a:rPr lang="nl-NL" dirty="0"/>
            </a:br>
            <a:r>
              <a:rPr lang="nl-NL" dirty="0"/>
              <a:t>… nu jij! Succes!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C96E303-E7DF-46D1-AF28-2A6C995A12E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EE51478-053D-CEEE-31FA-295DC0A618C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3281031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680464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C4DE4A-F402-91A8-906C-2D3C45F33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JBGG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8A28A7C-EC95-E89A-A1EB-93C3560CE4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7D590448-76BE-DE38-AA0F-1BEF6B26D745}"/>
              </a:ext>
            </a:extLst>
          </p:cNvPr>
          <p:cNvSpPr txBox="1">
            <a:spLocks/>
          </p:cNvSpPr>
          <p:nvPr/>
        </p:nvSpPr>
        <p:spPr>
          <a:xfrm>
            <a:off x="1206500" y="7153734"/>
            <a:ext cx="21971000" cy="1116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spcCol="381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Open Sans Bold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Open Sans Bold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Open Sans Bold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Open Sans Bold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Open Sans Bold"/>
              </a:defRPr>
            </a:lvl5pPr>
            <a:lvl6pPr marL="3581400" marR="0" indent="-5334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4191000" marR="0" indent="-5334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4800600" marR="0" indent="-5334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5410200" marR="0" indent="-5334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hangingPunct="1"/>
            <a:r>
              <a:rPr lang="nl-NL"/>
              <a:t>Jeugdbond Gereformeerde Gemeenten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29DD8B7-E4A8-6773-ADC6-AA5C0D26C6F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 descr="Afbeelding met tekst, grafische vormgeving, logo, Lettertype&#10;&#10;Automatisch gegenereerde beschrijving">
            <a:extLst>
              <a:ext uri="{FF2B5EF4-FFF2-40B4-BE49-F238E27FC236}">
                <a16:creationId xmlns:a16="http://schemas.microsoft.com/office/drawing/2014/main" id="{FF623D4B-1B0F-8B7F-B0FE-F9B57337D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6136" y="7909110"/>
            <a:ext cx="3700800" cy="37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32100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D71E8-11C8-D768-9A54-F9B339C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Ervaringsverhaal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34443B-5890-9608-712B-2CF24605932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DA6CEB-758B-3B85-8B45-5566E55AE1D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nl-NL" dirty="0" err="1"/>
              <a:t>Rineke</a:t>
            </a:r>
            <a:r>
              <a:rPr lang="nl-NL" dirty="0"/>
              <a:t>, 15 jaar</a:t>
            </a:r>
          </a:p>
        </p:txBody>
      </p:sp>
    </p:spTree>
    <p:extLst>
      <p:ext uri="{BB962C8B-B14F-4D97-AF65-F5344CB8AC3E}">
        <p14:creationId xmlns:p14="http://schemas.microsoft.com/office/powerpoint/2010/main" val="109904862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54424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E4151D-F0FB-7681-DF35-E03ACFD47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8500" dirty="0">
                <a:latin typeface="+mj-lt"/>
              </a:rPr>
              <a:t>De Bijbel beter begrijpen </a:t>
            </a:r>
            <a:br>
              <a:rPr lang="nl-NL" sz="8500" dirty="0">
                <a:latin typeface="+mj-lt"/>
              </a:rPr>
            </a:br>
            <a:r>
              <a:rPr lang="nl-NL" sz="8500" dirty="0">
                <a:latin typeface="+mj-lt"/>
              </a:rPr>
              <a:t>ook voor jou!</a:t>
            </a:r>
          </a:p>
        </p:txBody>
      </p:sp>
      <p:pic>
        <p:nvPicPr>
          <p:cNvPr id="1026" name="Picture 2" descr="Open Bijbel 01 illustraties clipart gratis te downloaden | FreeImages">
            <a:extLst>
              <a:ext uri="{FF2B5EF4-FFF2-40B4-BE49-F238E27FC236}">
                <a16:creationId xmlns:a16="http://schemas.microsoft.com/office/drawing/2014/main" id="{0983C4A8-3814-9092-66CF-13AB98A5B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0631" y="7457287"/>
            <a:ext cx="404812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72C92B9-4319-9416-D37E-6E59EB47AFC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6876635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AE805C-1560-6210-2C5F-0F51AE89F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500"/>
            <a:ext cx="17783629" cy="1433163"/>
          </a:xfrm>
        </p:spPr>
        <p:txBody>
          <a:bodyPr>
            <a:noAutofit/>
          </a:bodyPr>
          <a:lstStyle/>
          <a:p>
            <a:r>
              <a:rPr lang="nl-NL" dirty="0">
                <a:latin typeface="+mj-lt"/>
              </a:rPr>
              <a:t>Hoe kan ik de Bijbel beter begrijpen?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E3690B-9DF7-C4D6-F6A6-662B16DD0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Dagelijkse podcasts</a:t>
            </a:r>
          </a:p>
          <a:p>
            <a:pPr lvl="1"/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Bijbelstudievideo’s Danielonline.nu</a:t>
            </a:r>
          </a:p>
          <a:p>
            <a:pPr lvl="1"/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Via leidinggevenden</a:t>
            </a:r>
          </a:p>
          <a:p>
            <a:pPr lvl="2"/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 ‘Bijbellezen met jongeren’</a:t>
            </a:r>
          </a:p>
          <a:p>
            <a:pPr lvl="1"/>
            <a:endParaRPr lang="nl-NL" sz="4000" dirty="0">
              <a:latin typeface="Trebuchet MS" panose="020B0603020202020204" pitchFamily="34" charset="0"/>
            </a:endParaRPr>
          </a:p>
        </p:txBody>
      </p:sp>
      <p:pic>
        <p:nvPicPr>
          <p:cNvPr id="1026" name="Picture 2" descr="Gebed, Bijbel, Christelijk">
            <a:extLst>
              <a:ext uri="{FF2B5EF4-FFF2-40B4-BE49-F238E27FC236}">
                <a16:creationId xmlns:a16="http://schemas.microsoft.com/office/drawing/2014/main" id="{0EA2E88D-CC8A-74DA-FFDD-543DA2A27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4760" y="7154635"/>
            <a:ext cx="7346478" cy="490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532705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E4151D-F0FB-7681-DF35-E03ACFD47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8500">
                <a:latin typeface="+mj-lt"/>
              </a:rPr>
              <a:t>Dagelijkse podcasts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792F30-9264-6A74-01D2-CEB3BED174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Podcasting, Microfoon, Podcast, Audio">
            <a:extLst>
              <a:ext uri="{FF2B5EF4-FFF2-40B4-BE49-F238E27FC236}">
                <a16:creationId xmlns:a16="http://schemas.microsoft.com/office/drawing/2014/main" id="{ACEC315B-2C65-B8D0-C99B-58BF559D9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0" y="8681517"/>
            <a:ext cx="6120000" cy="40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596614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650616A-4B85-A0DD-34C0-02F0996CA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Een goed begin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B23D559-6611-39E6-F307-1DE8ABDED2F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nl-NL" sz="4800">
                <a:latin typeface="+mj-lt"/>
              </a:rPr>
              <a:t>Dagelijkse podcast als luisterdagboek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7AA80D40-CD16-468E-35D5-489231598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 goed begin van de dag 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 de Bijbel binnen bereik in jouw favoriete podcastapp: Google- en Apple Podcasts,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Spotify</a:t>
            </a:r>
            <a:endParaRPr lang="nl-N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Lees je Bijbel met een dagboek</a:t>
            </a:r>
          </a:p>
          <a:p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Luister je Bijbel met de podcast, alleen of met elkaar</a:t>
            </a:r>
          </a:p>
          <a:p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Denk overdag terug aan je stille tijd met Gods Woord</a:t>
            </a:r>
          </a:p>
          <a:p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Bespreek met je vrienden en in je gezin wat jou aansprak</a:t>
            </a:r>
          </a:p>
        </p:txBody>
      </p:sp>
      <p:pic>
        <p:nvPicPr>
          <p:cNvPr id="1026" name="Picture 2" descr="Microfoon, Podcast, Icoon, Mike, Logo">
            <a:extLst>
              <a:ext uri="{FF2B5EF4-FFF2-40B4-BE49-F238E27FC236}">
                <a16:creationId xmlns:a16="http://schemas.microsoft.com/office/drawing/2014/main" id="{A32D7B6D-EC64-D89C-A9DE-AE205DB29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424" y="7347856"/>
            <a:ext cx="5156659" cy="515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00155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650616A-4B85-A0DD-34C0-02F0996CA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>
                <a:latin typeface="+mj-lt"/>
              </a:rPr>
              <a:t>Een goed begin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B23D559-6611-39E6-F307-1DE8ABDED2F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nl-NL" sz="4200" dirty="0">
                <a:latin typeface="+mj-lt"/>
              </a:rPr>
              <a:t>Soorten podcasts</a:t>
            </a:r>
          </a:p>
        </p:txBody>
      </p:sp>
      <p:pic>
        <p:nvPicPr>
          <p:cNvPr id="9" name="Afbeelding 8" descr="Afbeelding met tekst, schermopname, grond&#10;&#10;Automatisch gegenereerde beschrijving">
            <a:extLst>
              <a:ext uri="{FF2B5EF4-FFF2-40B4-BE49-F238E27FC236}">
                <a16:creationId xmlns:a16="http://schemas.microsoft.com/office/drawing/2014/main" id="{2D67052D-61F5-AD17-8A9B-640442549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4248504"/>
            <a:ext cx="2160000" cy="2160000"/>
          </a:xfrm>
          <a:prstGeom prst="rect">
            <a:avLst/>
          </a:prstGeom>
        </p:spPr>
      </p:pic>
      <p:pic>
        <p:nvPicPr>
          <p:cNvPr id="11" name="Afbeelding 10" descr="Afbeelding met tekst, poster, Lettertype, geel&#10;&#10;Automatisch gegenereerde beschrijving">
            <a:extLst>
              <a:ext uri="{FF2B5EF4-FFF2-40B4-BE49-F238E27FC236}">
                <a16:creationId xmlns:a16="http://schemas.microsoft.com/office/drawing/2014/main" id="{3B93D820-6A6F-05A2-3887-6BFF4BA07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94" y="4248504"/>
            <a:ext cx="2160000" cy="2160000"/>
          </a:xfrm>
          <a:prstGeom prst="rect">
            <a:avLst/>
          </a:prstGeom>
        </p:spPr>
      </p:pic>
      <p:pic>
        <p:nvPicPr>
          <p:cNvPr id="13" name="Afbeelding 12" descr="Afbeelding met kleding, tekst, poster, persoon&#10;&#10;Automatisch gegenereerde beschrijving">
            <a:extLst>
              <a:ext uri="{FF2B5EF4-FFF2-40B4-BE49-F238E27FC236}">
                <a16:creationId xmlns:a16="http://schemas.microsoft.com/office/drawing/2014/main" id="{D333AA14-9B06-FBF7-2BAD-0E67698B18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088" y="4248504"/>
            <a:ext cx="2160000" cy="2160000"/>
          </a:xfrm>
          <a:prstGeom prst="rect">
            <a:avLst/>
          </a:prstGeom>
        </p:spPr>
      </p:pic>
      <p:pic>
        <p:nvPicPr>
          <p:cNvPr id="15" name="Afbeelding 14" descr="Afbeelding met tekst, kleding, schermopname, poster&#10;&#10;Automatisch gegenereerde beschrijving">
            <a:extLst>
              <a:ext uri="{FF2B5EF4-FFF2-40B4-BE49-F238E27FC236}">
                <a16:creationId xmlns:a16="http://schemas.microsoft.com/office/drawing/2014/main" id="{3B256EEB-9AEA-7F5C-6871-D58C4BF5EF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882" y="4248504"/>
            <a:ext cx="2160000" cy="2160000"/>
          </a:xfrm>
          <a:prstGeom prst="rect">
            <a:avLst/>
          </a:prstGeom>
        </p:spPr>
      </p:pic>
      <p:pic>
        <p:nvPicPr>
          <p:cNvPr id="17" name="Afbeelding 16" descr="Afbeelding met kleding, persoon, poster, tekst&#10;&#10;Automatisch gegenereerde beschrijving">
            <a:extLst>
              <a:ext uri="{FF2B5EF4-FFF2-40B4-BE49-F238E27FC236}">
                <a16:creationId xmlns:a16="http://schemas.microsoft.com/office/drawing/2014/main" id="{AC66083D-EE6C-5E76-8369-EC0DDC727F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677" y="4248504"/>
            <a:ext cx="2160000" cy="2160000"/>
          </a:xfrm>
          <a:prstGeom prst="rect">
            <a:avLst/>
          </a:prstGeom>
        </p:spPr>
      </p:pic>
      <p:pic>
        <p:nvPicPr>
          <p:cNvPr id="19" name="Afbeelding 18" descr="Afbeelding met tekst, Lettertype, poster, Graphics&#10;&#10;Automatisch gegenereerde beschrijving">
            <a:extLst>
              <a:ext uri="{FF2B5EF4-FFF2-40B4-BE49-F238E27FC236}">
                <a16:creationId xmlns:a16="http://schemas.microsoft.com/office/drawing/2014/main" id="{7BD30AA5-90D7-7706-34E4-0F62E6B431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7296510"/>
            <a:ext cx="2160000" cy="2160000"/>
          </a:xfrm>
          <a:prstGeom prst="rect">
            <a:avLst/>
          </a:prstGeom>
        </p:spPr>
      </p:pic>
      <p:pic>
        <p:nvPicPr>
          <p:cNvPr id="21" name="Afbeelding 20" descr="Afbeelding met tekst, poster, Menselijk gezicht, kunst&#10;&#10;Automatisch gegenereerde beschrijving">
            <a:extLst>
              <a:ext uri="{FF2B5EF4-FFF2-40B4-BE49-F238E27FC236}">
                <a16:creationId xmlns:a16="http://schemas.microsoft.com/office/drawing/2014/main" id="{1619BE16-5422-C081-9C3B-BA2173DA91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94" y="7296510"/>
            <a:ext cx="2160000" cy="2160000"/>
          </a:xfrm>
          <a:prstGeom prst="rect">
            <a:avLst/>
          </a:prstGeom>
        </p:spPr>
      </p:pic>
      <p:pic>
        <p:nvPicPr>
          <p:cNvPr id="23" name="Afbeelding 22" descr="Afbeelding met tekst, kat, zoogdier, illustratie&#10;&#10;Automatisch gegenereerde beschrijving">
            <a:extLst>
              <a:ext uri="{FF2B5EF4-FFF2-40B4-BE49-F238E27FC236}">
                <a16:creationId xmlns:a16="http://schemas.microsoft.com/office/drawing/2014/main" id="{E8119AA8-6A0F-D462-A361-5BEF8A30F2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088" y="7296510"/>
            <a:ext cx="2160000" cy="2160000"/>
          </a:xfrm>
          <a:prstGeom prst="rect">
            <a:avLst/>
          </a:prstGeom>
        </p:spPr>
      </p:pic>
      <p:pic>
        <p:nvPicPr>
          <p:cNvPr id="25" name="Afbeelding 24" descr="Afbeelding met schermopname, Lettertype, tekst, banier&#10;&#10;Automatisch gegenereerde beschrijving">
            <a:extLst>
              <a:ext uri="{FF2B5EF4-FFF2-40B4-BE49-F238E27FC236}">
                <a16:creationId xmlns:a16="http://schemas.microsoft.com/office/drawing/2014/main" id="{E1797517-A3F0-A696-2F82-A36A408AB6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882" y="7296510"/>
            <a:ext cx="2160000" cy="2160000"/>
          </a:xfrm>
          <a:prstGeom prst="rect">
            <a:avLst/>
          </a:prstGeom>
        </p:spPr>
      </p:pic>
      <p:pic>
        <p:nvPicPr>
          <p:cNvPr id="27" name="Afbeelding 26" descr="Afbeelding met kleding, Menselijk gezicht, tekst, persoon&#10;&#10;Automatisch gegenereerde beschrijving">
            <a:extLst>
              <a:ext uri="{FF2B5EF4-FFF2-40B4-BE49-F238E27FC236}">
                <a16:creationId xmlns:a16="http://schemas.microsoft.com/office/drawing/2014/main" id="{54377B62-7CE0-9637-141C-31E9B15F56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677" y="7296510"/>
            <a:ext cx="2160000" cy="2160000"/>
          </a:xfrm>
          <a:prstGeom prst="rect">
            <a:avLst/>
          </a:prstGeom>
        </p:spPr>
      </p:pic>
      <p:pic>
        <p:nvPicPr>
          <p:cNvPr id="29" name="Afbeelding 28" descr="Afbeelding met Menselijk gezicht, kleding, tekst, schermopname&#10;&#10;Automatisch gegenereerde beschrijving">
            <a:extLst>
              <a:ext uri="{FF2B5EF4-FFF2-40B4-BE49-F238E27FC236}">
                <a16:creationId xmlns:a16="http://schemas.microsoft.com/office/drawing/2014/main" id="{F4F5B358-6E4D-DCE1-0EFA-67071AF2F2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10344516"/>
            <a:ext cx="2160000" cy="2160000"/>
          </a:xfrm>
          <a:prstGeom prst="rect">
            <a:avLst/>
          </a:prstGeom>
        </p:spPr>
      </p:pic>
      <p:pic>
        <p:nvPicPr>
          <p:cNvPr id="31" name="Afbeelding 30" descr="Afbeelding met tekst, Menselijk gezicht, person, poster&#10;&#10;Automatisch gegenereerde beschrijving">
            <a:extLst>
              <a:ext uri="{FF2B5EF4-FFF2-40B4-BE49-F238E27FC236}">
                <a16:creationId xmlns:a16="http://schemas.microsoft.com/office/drawing/2014/main" id="{AECC2BD8-4C3C-3BA1-92F3-F5D4E968E1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94" y="10344516"/>
            <a:ext cx="2160000" cy="2160000"/>
          </a:xfrm>
          <a:prstGeom prst="rect">
            <a:avLst/>
          </a:prstGeom>
        </p:spPr>
      </p:pic>
      <p:pic>
        <p:nvPicPr>
          <p:cNvPr id="33" name="Afbeelding 32" descr="Afbeelding met tekst, tekenfilm, Lettertype, poster&#10;&#10;Automatisch gegenereerde beschrijving">
            <a:extLst>
              <a:ext uri="{FF2B5EF4-FFF2-40B4-BE49-F238E27FC236}">
                <a16:creationId xmlns:a16="http://schemas.microsoft.com/office/drawing/2014/main" id="{5EE595E1-E081-7529-65D7-28B8D03BBC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088" y="10344516"/>
            <a:ext cx="2160000" cy="2160000"/>
          </a:xfrm>
          <a:prstGeom prst="rect">
            <a:avLst/>
          </a:prstGeom>
        </p:spPr>
      </p:pic>
      <p:pic>
        <p:nvPicPr>
          <p:cNvPr id="35" name="Afbeelding 34" descr="Afbeelding met handschrift, boek, tekst, kleding&#10;&#10;Automatisch gegenereerde beschrijving">
            <a:extLst>
              <a:ext uri="{FF2B5EF4-FFF2-40B4-BE49-F238E27FC236}">
                <a16:creationId xmlns:a16="http://schemas.microsoft.com/office/drawing/2014/main" id="{A8DD7AE0-EE87-287B-D328-059611A2AC9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882" y="10344516"/>
            <a:ext cx="2160000" cy="2160000"/>
          </a:xfrm>
          <a:prstGeom prst="rect">
            <a:avLst/>
          </a:prstGeom>
        </p:spPr>
      </p:pic>
      <p:sp>
        <p:nvSpPr>
          <p:cNvPr id="38" name="Tekstvak 37">
            <a:extLst>
              <a:ext uri="{FF2B5EF4-FFF2-40B4-BE49-F238E27FC236}">
                <a16:creationId xmlns:a16="http://schemas.microsoft.com/office/drawing/2014/main" id="{CDBC81FA-5D10-30D2-0CA9-5DDC2675F34A}"/>
              </a:ext>
            </a:extLst>
          </p:cNvPr>
          <p:cNvSpPr txBox="1"/>
          <p:nvPr/>
        </p:nvSpPr>
        <p:spPr>
          <a:xfrm>
            <a:off x="1627666" y="3731604"/>
            <a:ext cx="131766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Emmaüs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9DA5822F-C915-F281-A17C-938A4E420DD4}"/>
              </a:ext>
            </a:extLst>
          </p:cNvPr>
          <p:cNvSpPr txBox="1"/>
          <p:nvPr/>
        </p:nvSpPr>
        <p:spPr>
          <a:xfrm>
            <a:off x="5438476" y="3728718"/>
            <a:ext cx="130163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Psalmen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F0885B4F-12F9-CE93-887F-B21D4E5D36E9}"/>
              </a:ext>
            </a:extLst>
          </p:cNvPr>
          <p:cNvSpPr txBox="1"/>
          <p:nvPr/>
        </p:nvSpPr>
        <p:spPr>
          <a:xfrm>
            <a:off x="9335848" y="3725832"/>
            <a:ext cx="111248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Markus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95571C03-548C-6EE4-7C90-81C7B882876C}"/>
              </a:ext>
            </a:extLst>
          </p:cNvPr>
          <p:cNvSpPr txBox="1"/>
          <p:nvPr/>
        </p:nvSpPr>
        <p:spPr>
          <a:xfrm>
            <a:off x="12563966" y="3722946"/>
            <a:ext cx="226183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Christelijk leven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C513804E-C035-D92E-88F8-6CCF526E910C}"/>
              </a:ext>
            </a:extLst>
          </p:cNvPr>
          <p:cNvSpPr txBox="1"/>
          <p:nvPr/>
        </p:nvSpPr>
        <p:spPr>
          <a:xfrm>
            <a:off x="16743465" y="3731604"/>
            <a:ext cx="150842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Romeinen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76370027-14F0-FF1F-1B60-593922848857}"/>
              </a:ext>
            </a:extLst>
          </p:cNvPr>
          <p:cNvSpPr txBox="1"/>
          <p:nvPr/>
        </p:nvSpPr>
        <p:spPr>
          <a:xfrm>
            <a:off x="1370383" y="6822253"/>
            <a:ext cx="183223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Advent 2021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843FEE6D-BE8B-096D-C325-CF4CFA7E1DCC}"/>
              </a:ext>
            </a:extLst>
          </p:cNvPr>
          <p:cNvSpPr txBox="1"/>
          <p:nvPr/>
        </p:nvSpPr>
        <p:spPr>
          <a:xfrm>
            <a:off x="5121081" y="6822253"/>
            <a:ext cx="193642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Gelijkenissen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03E5A615-C9F5-B9CD-35E9-924E7046414B}"/>
              </a:ext>
            </a:extLst>
          </p:cNvPr>
          <p:cNvSpPr txBox="1"/>
          <p:nvPr/>
        </p:nvSpPr>
        <p:spPr>
          <a:xfrm>
            <a:off x="8769187" y="6822253"/>
            <a:ext cx="224580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Lijdenstijd</a:t>
            </a:r>
            <a:r>
              <a:rPr kumimoji="0" lang="nl-NL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2022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FA1EFB6A-5DDB-138F-CE60-EAF5B340801B}"/>
              </a:ext>
            </a:extLst>
          </p:cNvPr>
          <p:cNvSpPr txBox="1"/>
          <p:nvPr/>
        </p:nvSpPr>
        <p:spPr>
          <a:xfrm>
            <a:off x="11871469" y="6822253"/>
            <a:ext cx="364683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/>
              <a:t>Brieven van Jezus’ broers</a:t>
            </a:r>
            <a:endParaRPr kumimoji="0" lang="nl-NL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F4CE964D-CC62-403A-6BE9-70421ED663B1}"/>
              </a:ext>
            </a:extLst>
          </p:cNvPr>
          <p:cNvSpPr txBox="1"/>
          <p:nvPr/>
        </p:nvSpPr>
        <p:spPr>
          <a:xfrm>
            <a:off x="16478168" y="6822253"/>
            <a:ext cx="203902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Levensvragen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2A9E563E-AA98-CBA8-3091-94F431D92BA3}"/>
              </a:ext>
            </a:extLst>
          </p:cNvPr>
          <p:cNvSpPr txBox="1"/>
          <p:nvPr/>
        </p:nvSpPr>
        <p:spPr>
          <a:xfrm>
            <a:off x="1326301" y="9849504"/>
            <a:ext cx="192039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Belijdenissen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48160307-1903-BDF6-8A3D-734F699CD8DA}"/>
              </a:ext>
            </a:extLst>
          </p:cNvPr>
          <p:cNvSpPr txBox="1"/>
          <p:nvPr/>
        </p:nvSpPr>
        <p:spPr>
          <a:xfrm>
            <a:off x="5592364" y="9846618"/>
            <a:ext cx="99386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Jesaja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85F11599-4E9C-6232-3E34-5C5181D93DE7}"/>
              </a:ext>
            </a:extLst>
          </p:cNvPr>
          <p:cNvSpPr txBox="1"/>
          <p:nvPr/>
        </p:nvSpPr>
        <p:spPr>
          <a:xfrm>
            <a:off x="8975973" y="9843732"/>
            <a:ext cx="183223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Advent 2022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B9619551-3265-9671-DF5B-3BCFB9E51C69}"/>
              </a:ext>
            </a:extLst>
          </p:cNvPr>
          <p:cNvSpPr txBox="1"/>
          <p:nvPr/>
        </p:nvSpPr>
        <p:spPr>
          <a:xfrm>
            <a:off x="12975136" y="9840846"/>
            <a:ext cx="143949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Johannes</a:t>
            </a: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B4D0CBA5-CB9F-AF96-CAFE-EE1C701194DF}"/>
              </a:ext>
            </a:extLst>
          </p:cNvPr>
          <p:cNvSpPr txBox="1"/>
          <p:nvPr/>
        </p:nvSpPr>
        <p:spPr>
          <a:xfrm>
            <a:off x="16581561" y="9849504"/>
            <a:ext cx="183223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Advent 2023</a:t>
            </a:r>
          </a:p>
        </p:txBody>
      </p:sp>
    </p:spTree>
    <p:extLst>
      <p:ext uri="{BB962C8B-B14F-4D97-AF65-F5344CB8AC3E}">
        <p14:creationId xmlns:p14="http://schemas.microsoft.com/office/powerpoint/2010/main" val="470411600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E4151D-F0FB-7681-DF35-E03ACFD47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8500" spc="300">
                <a:latin typeface="+mj-lt"/>
              </a:rPr>
              <a:t>Bijbelstudievideo’s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792F30-9264-6A74-01D2-CEB3BED174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96D48A7-9874-3FDE-FD29-1D524C902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1708" y="8489933"/>
            <a:ext cx="6897577" cy="459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DE4C260-DD75-2CEF-A6ED-3DA68533C7F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4772252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35421D-C2F2-4848-3BF7-D40990C0D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masis MT Pro Medium" panose="02040604050005020304" pitchFamily="18" charset="0"/>
              </a:rPr>
              <a:t>Bijbelstudievideo’s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A14A886-0BD1-5029-BB05-0B1F4C088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Trebuchet MS" panose="020B0603020202020204" pitchFamily="34" charset="0"/>
              </a:rPr>
              <a:t>Videoseries over Ruth, Hebreeën 11 en de Bergrede</a:t>
            </a:r>
          </a:p>
          <a:p>
            <a:r>
              <a:rPr lang="nl-NL" sz="4000" dirty="0">
                <a:latin typeface="Trebuchet MS" panose="020B0603020202020204" pitchFamily="34" charset="0"/>
              </a:rPr>
              <a:t>Video opnames van lezingen tijdens Daniëlconferenties</a:t>
            </a:r>
          </a:p>
          <a:p>
            <a:r>
              <a:rPr lang="nl-NL" sz="4000" dirty="0">
                <a:latin typeface="Trebuchet MS" panose="020B0603020202020204" pitchFamily="34" charset="0"/>
              </a:rPr>
              <a:t>Bijbelstudievragen om op de jeugdvereniging te bespreken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07CEE94-F99D-4180-F877-9A38A3CE6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499" y="8952540"/>
            <a:ext cx="17371177" cy="3551976"/>
          </a:xfrm>
          <a:prstGeom prst="rect">
            <a:avLst/>
          </a:prstGeom>
        </p:spPr>
      </p:pic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5C731C1-A33B-31D6-0DB2-96E1AA1AFB5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l-NL" dirty="0">
                <a:latin typeface="Amasis MT Pro Medium" panose="02040604050005020304" pitchFamily="18" charset="0"/>
              </a:rPr>
              <a:t>Uitleg van de Bijbel</a:t>
            </a:r>
          </a:p>
        </p:txBody>
      </p:sp>
    </p:spTree>
    <p:extLst>
      <p:ext uri="{BB962C8B-B14F-4D97-AF65-F5344CB8AC3E}">
        <p14:creationId xmlns:p14="http://schemas.microsoft.com/office/powerpoint/2010/main" val="113750805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B8FF2B-2151-1397-B4AF-D25AE5D37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500" spc="300" err="1">
                <a:latin typeface="+mj-lt"/>
              </a:rPr>
              <a:t>Begrijp</a:t>
            </a:r>
            <a:r>
              <a:rPr lang="en-US" sz="8500" spc="300">
                <a:latin typeface="+mj-lt"/>
              </a:rPr>
              <a:t> </a:t>
            </a:r>
            <a:r>
              <a:rPr lang="en-US" sz="8500" spc="300" err="1">
                <a:latin typeface="+mj-lt"/>
              </a:rPr>
              <a:t>jij</a:t>
            </a:r>
            <a:r>
              <a:rPr lang="en-US" sz="8500" spc="300">
                <a:latin typeface="+mj-lt"/>
              </a:rPr>
              <a:t> wat je </a:t>
            </a:r>
            <a:r>
              <a:rPr lang="en-US" sz="8500" spc="300" err="1">
                <a:latin typeface="+mj-lt"/>
              </a:rPr>
              <a:t>leest</a:t>
            </a:r>
            <a:r>
              <a:rPr lang="en-US" sz="8500" spc="300">
                <a:latin typeface="+mj-lt"/>
              </a:rPr>
              <a:t>?</a:t>
            </a:r>
            <a:endParaRPr lang="nl-NL" sz="8500">
              <a:latin typeface="+mj-lt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46D562-E370-FAAC-A728-B0EBDDD67D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C45D3FB-FFAF-5112-289A-176657220F4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nl-NL" sz="4800">
                <a:solidFill>
                  <a:schemeClr val="bg1"/>
                </a:solidFill>
                <a:latin typeface="+mj-lt"/>
              </a:rPr>
              <a:t>Training ‘Bijbellezen met jongeren’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A3CE74F-7830-BCAF-F461-C336F0F90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1167" y="8095380"/>
            <a:ext cx="6623129" cy="44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557713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412865-0FF7-27F8-DC43-11F8EC95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500"/>
            <a:ext cx="17070833" cy="1480820"/>
          </a:xfrm>
        </p:spPr>
        <p:txBody>
          <a:bodyPr>
            <a:noAutofit/>
          </a:bodyPr>
          <a:lstStyle/>
          <a:p>
            <a:r>
              <a:rPr lang="nl-NL" sz="9700" b="0" dirty="0">
                <a:latin typeface="Amasis MT Pro Medium" panose="02040604050005020304" pitchFamily="18" charset="0"/>
              </a:rPr>
              <a:t>Wat houdt </a:t>
            </a:r>
            <a:r>
              <a:rPr lang="nl-NL" sz="9700" dirty="0">
                <a:latin typeface="Amasis MT Pro Medium" panose="02040604050005020304" pitchFamily="18" charset="0"/>
              </a:rPr>
              <a:t>de training in?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6D2F789-39D4-24BC-C7E0-04BF0A1CC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>
                <a:latin typeface="Trebuchet MS" panose="020B0603020202020204" pitchFamily="34" charset="0"/>
              </a:rPr>
              <a:t>Hoe lees je de </a:t>
            </a:r>
            <a:r>
              <a:rPr lang="en-US" sz="4000" dirty="0" err="1">
                <a:latin typeface="Trebuchet MS" panose="020B0603020202020204" pitchFamily="34" charset="0"/>
              </a:rPr>
              <a:t>Bijbel</a:t>
            </a:r>
            <a:r>
              <a:rPr lang="en-US" sz="4000" dirty="0">
                <a:latin typeface="Trebuchet MS" panose="020B0603020202020204" pitchFamily="34" charset="0"/>
              </a:rPr>
              <a:t>?</a:t>
            </a:r>
          </a:p>
          <a:p>
            <a:r>
              <a:rPr lang="en-US" sz="4000" dirty="0" err="1">
                <a:latin typeface="Trebuchet MS" panose="020B0603020202020204" pitchFamily="34" charset="0"/>
              </a:rPr>
              <a:t>Welke</a:t>
            </a:r>
            <a:r>
              <a:rPr lang="en-US" sz="4000" dirty="0">
                <a:latin typeface="Trebuchet MS" panose="020B0603020202020204" pitchFamily="34" charset="0"/>
              </a:rPr>
              <a:t> </a:t>
            </a:r>
            <a:r>
              <a:rPr lang="en-US" sz="4000" dirty="0" err="1">
                <a:latin typeface="Trebuchet MS" panose="020B0603020202020204" pitchFamily="34" charset="0"/>
              </a:rPr>
              <a:t>vragen</a:t>
            </a:r>
            <a:r>
              <a:rPr lang="en-US" sz="4000" dirty="0">
                <a:latin typeface="Trebuchet MS" panose="020B0603020202020204" pitchFamily="34" charset="0"/>
              </a:rPr>
              <a:t> </a:t>
            </a:r>
            <a:r>
              <a:rPr lang="en-US" sz="4000" dirty="0" err="1">
                <a:latin typeface="Trebuchet MS" panose="020B0603020202020204" pitchFamily="34" charset="0"/>
              </a:rPr>
              <a:t>stel</a:t>
            </a:r>
            <a:r>
              <a:rPr lang="en-US" sz="4000" dirty="0">
                <a:latin typeface="Trebuchet MS" panose="020B0603020202020204" pitchFamily="34" charset="0"/>
              </a:rPr>
              <a:t> je </a:t>
            </a:r>
            <a:r>
              <a:rPr lang="en-US" sz="4000" dirty="0" err="1">
                <a:latin typeface="Trebuchet MS" panose="020B0603020202020204" pitchFamily="34" charset="0"/>
              </a:rPr>
              <a:t>aan</a:t>
            </a:r>
            <a:r>
              <a:rPr lang="en-US" sz="4000" dirty="0">
                <a:latin typeface="Trebuchet MS" panose="020B0603020202020204" pitchFamily="34" charset="0"/>
              </a:rPr>
              <a:t> de </a:t>
            </a:r>
            <a:r>
              <a:rPr lang="en-US" sz="4000" dirty="0" err="1">
                <a:latin typeface="Trebuchet MS" panose="020B0603020202020204" pitchFamily="34" charset="0"/>
              </a:rPr>
              <a:t>tekst</a:t>
            </a:r>
            <a:r>
              <a:rPr lang="en-US" sz="4000" dirty="0">
                <a:latin typeface="Trebuchet MS" panose="020B0603020202020204" pitchFamily="34" charset="0"/>
              </a:rPr>
              <a:t> van de </a:t>
            </a:r>
            <a:r>
              <a:rPr lang="en-US" sz="4000" dirty="0" err="1">
                <a:latin typeface="Trebuchet MS" panose="020B0603020202020204" pitchFamily="34" charset="0"/>
              </a:rPr>
              <a:t>Bijbel</a:t>
            </a:r>
            <a:r>
              <a:rPr lang="en-US" sz="4000" dirty="0">
                <a:latin typeface="Trebuchet MS" panose="020B0603020202020204" pitchFamily="34" charset="0"/>
              </a:rPr>
              <a:t>?</a:t>
            </a:r>
          </a:p>
          <a:p>
            <a:r>
              <a:rPr lang="en-US" sz="4000" dirty="0">
                <a:latin typeface="Trebuchet MS" panose="020B0603020202020204" pitchFamily="34" charset="0"/>
              </a:rPr>
              <a:t>Hoe </a:t>
            </a:r>
            <a:r>
              <a:rPr lang="en-US" sz="4000" dirty="0" err="1">
                <a:latin typeface="Trebuchet MS" panose="020B0603020202020204" pitchFamily="34" charset="0"/>
              </a:rPr>
              <a:t>kun</a:t>
            </a:r>
            <a:r>
              <a:rPr lang="en-US" sz="4000" dirty="0">
                <a:latin typeface="Trebuchet MS" panose="020B0603020202020204" pitchFamily="34" charset="0"/>
              </a:rPr>
              <a:t> je met </a:t>
            </a:r>
            <a:r>
              <a:rPr lang="en-US" sz="4000" dirty="0" err="1">
                <a:latin typeface="Trebuchet MS" panose="020B0603020202020204" pitchFamily="34" charset="0"/>
              </a:rPr>
              <a:t>jongeren</a:t>
            </a:r>
            <a:r>
              <a:rPr lang="en-US" sz="4000" dirty="0">
                <a:latin typeface="Trebuchet MS" panose="020B0603020202020204" pitchFamily="34" charset="0"/>
              </a:rPr>
              <a:t> over de </a:t>
            </a:r>
            <a:r>
              <a:rPr lang="en-US" sz="4000" dirty="0" err="1">
                <a:latin typeface="Trebuchet MS" panose="020B0603020202020204" pitchFamily="34" charset="0"/>
              </a:rPr>
              <a:t>Bijbel</a:t>
            </a:r>
            <a:r>
              <a:rPr lang="en-US" sz="4000" dirty="0">
                <a:latin typeface="Trebuchet MS" panose="020B0603020202020204" pitchFamily="34" charset="0"/>
              </a:rPr>
              <a:t> in </a:t>
            </a:r>
            <a:r>
              <a:rPr lang="en-US" sz="4000" dirty="0" err="1">
                <a:latin typeface="Trebuchet MS" panose="020B0603020202020204" pitchFamily="34" charset="0"/>
              </a:rPr>
              <a:t>gesprek</a:t>
            </a:r>
            <a:r>
              <a:rPr lang="en-US" sz="4000" dirty="0">
                <a:latin typeface="Trebuchet MS" panose="020B0603020202020204" pitchFamily="34" charset="0"/>
              </a:rPr>
              <a:t> </a:t>
            </a:r>
            <a:r>
              <a:rPr lang="en-US" sz="4000" dirty="0" err="1">
                <a:latin typeface="Trebuchet MS" panose="020B0603020202020204" pitchFamily="34" charset="0"/>
              </a:rPr>
              <a:t>gaan</a:t>
            </a:r>
            <a:r>
              <a:rPr lang="en-US" sz="4000" dirty="0">
                <a:latin typeface="Trebuchet MS" panose="020B0603020202020204" pitchFamily="34" charset="0"/>
              </a:rPr>
              <a:t>?</a:t>
            </a:r>
          </a:p>
          <a:p>
            <a:endParaRPr lang="nl-NL" sz="4000" b="0" i="1" dirty="0">
              <a:latin typeface="Trebuchet MS" panose="020B0603020202020204" pitchFamily="34" charset="0"/>
            </a:endParaRPr>
          </a:p>
          <a:p>
            <a:endParaRPr lang="nl-NL" dirty="0"/>
          </a:p>
        </p:txBody>
      </p:sp>
      <p:pic>
        <p:nvPicPr>
          <p:cNvPr id="5" name="Picture 6" descr="a close up of a person holding an open book">
            <a:extLst>
              <a:ext uri="{FF2B5EF4-FFF2-40B4-BE49-F238E27FC236}">
                <a16:creationId xmlns:a16="http://schemas.microsoft.com/office/drawing/2014/main" id="{289ED3AA-D977-7E07-1D5A-91C170F76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2" r="-1" b="27501"/>
          <a:stretch/>
        </p:blipFill>
        <p:spPr bwMode="auto">
          <a:xfrm>
            <a:off x="13333614" y="7610810"/>
            <a:ext cx="8932322" cy="502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721478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8DC60D-A640-7E0B-5C4A-5D7AAC535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500" spc="300" err="1">
                <a:latin typeface="+mj-lt"/>
              </a:rPr>
              <a:t>Jij</a:t>
            </a:r>
            <a:r>
              <a:rPr lang="en-US" sz="8500" spc="300">
                <a:latin typeface="+mj-lt"/>
              </a:rPr>
              <a:t> bent de </a:t>
            </a:r>
            <a:r>
              <a:rPr lang="en-US" sz="8500" spc="300" err="1">
                <a:latin typeface="+mj-lt"/>
              </a:rPr>
              <a:t>toekomst</a:t>
            </a:r>
            <a:br>
              <a:rPr lang="nl-NL" sz="8500">
                <a:solidFill>
                  <a:schemeClr val="bg1"/>
                </a:solidFill>
                <a:latin typeface="+mj-lt"/>
              </a:rPr>
            </a:br>
            <a:endParaRPr lang="nl-NL" sz="8500">
              <a:latin typeface="+mj-lt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21F802-12E7-002B-3E00-85F3CB7F24E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008B011-A3D3-D30A-29B7-2DA341847A9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97E503E-C666-5B52-2870-7A904C428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0103" y="8001268"/>
            <a:ext cx="5605116" cy="373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77604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183495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9FE933-C089-58A3-9DFC-C991895E9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1" y="4352413"/>
            <a:ext cx="13723157" cy="46482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l-NL" sz="6000" spc="300">
                <a:latin typeface="+mj-lt"/>
              </a:rPr>
              <a:t>Help jij mee om </a:t>
            </a:r>
            <a:r>
              <a:rPr lang="nl-NL" sz="6000" b="1" spc="300">
                <a:latin typeface="+mj-lt"/>
              </a:rPr>
              <a:t>JV-leiders</a:t>
            </a:r>
            <a:r>
              <a:rPr lang="nl-NL" sz="6000" spc="300">
                <a:latin typeface="+mj-lt"/>
              </a:rPr>
              <a:t> een </a:t>
            </a:r>
            <a:r>
              <a:rPr lang="nl-NL" sz="6000" b="1" spc="300">
                <a:latin typeface="+mj-lt"/>
              </a:rPr>
              <a:t>training</a:t>
            </a:r>
            <a:r>
              <a:rPr lang="nl-NL" sz="6000" spc="300">
                <a:latin typeface="+mj-lt"/>
              </a:rPr>
              <a:t> te geven, zodat ze </a:t>
            </a:r>
            <a:r>
              <a:rPr lang="nl-NL" sz="6000" b="1" spc="300">
                <a:latin typeface="+mj-lt"/>
              </a:rPr>
              <a:t>samen met jou </a:t>
            </a:r>
            <a:r>
              <a:rPr lang="nl-NL" sz="6000" spc="300">
                <a:latin typeface="+mj-lt"/>
              </a:rPr>
              <a:t>de </a:t>
            </a:r>
            <a:r>
              <a:rPr lang="nl-NL" sz="6000" b="1" spc="300">
                <a:latin typeface="+mj-lt"/>
              </a:rPr>
              <a:t>Bijbel </a:t>
            </a:r>
            <a:r>
              <a:rPr lang="nl-NL" sz="6000" spc="300">
                <a:latin typeface="+mj-lt"/>
              </a:rPr>
              <a:t>kunnen </a:t>
            </a:r>
            <a:r>
              <a:rPr lang="nl-NL" sz="6000" b="1" spc="300">
                <a:latin typeface="+mj-lt"/>
              </a:rPr>
              <a:t>lezen</a:t>
            </a:r>
            <a:r>
              <a:rPr lang="nl-NL" sz="6000" spc="300">
                <a:latin typeface="+mj-lt"/>
              </a:rPr>
              <a:t> en samen met jou kunnen </a:t>
            </a:r>
            <a:r>
              <a:rPr lang="nl-NL" sz="6000" b="1" spc="300">
                <a:latin typeface="+mj-lt"/>
              </a:rPr>
              <a:t>ontdekken</a:t>
            </a:r>
            <a:r>
              <a:rPr lang="nl-NL" sz="6000" spc="300">
                <a:latin typeface="+mj-lt"/>
              </a:rPr>
              <a:t> wat de </a:t>
            </a:r>
            <a:r>
              <a:rPr lang="nl-NL" sz="6000" b="1" spc="300">
                <a:latin typeface="+mj-lt"/>
              </a:rPr>
              <a:t>Heere</a:t>
            </a:r>
            <a:r>
              <a:rPr lang="nl-NL" sz="6000" spc="300">
                <a:latin typeface="+mj-lt"/>
              </a:rPr>
              <a:t> tegen ons </a:t>
            </a:r>
            <a:r>
              <a:rPr lang="nl-NL" sz="6000" b="1" spc="300">
                <a:latin typeface="+mj-lt"/>
              </a:rPr>
              <a:t>zegt</a:t>
            </a:r>
            <a:r>
              <a:rPr lang="nl-NL" sz="6000" spc="300">
                <a:latin typeface="+mj-lt"/>
              </a:rPr>
              <a:t>?</a:t>
            </a:r>
            <a:br>
              <a:rPr lang="nl-NL" sz="7200" b="0" i="1">
                <a:solidFill>
                  <a:schemeClr val="bg1"/>
                </a:solidFill>
                <a:latin typeface="+mj-lt"/>
              </a:rPr>
            </a:br>
            <a:endParaRPr lang="nl-NL" sz="7200">
              <a:latin typeface="+mj-lt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A78BDD-3D0F-A818-9957-9A9D64158A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592B3AE-F3F5-1166-037F-437D4E3A8E6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5048073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C8DA31-B012-8875-83DA-B574DE513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690" y="4711641"/>
            <a:ext cx="13508960" cy="46482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nl-NL" sz="6000" spc="300">
                <a:latin typeface="+mj-lt"/>
              </a:rPr>
            </a:br>
            <a:r>
              <a:rPr lang="nl-NL" sz="6000" spc="300">
                <a:latin typeface="+mj-lt"/>
              </a:rPr>
              <a:t>2 Timotheüs 3 vers 16 en 17</a:t>
            </a:r>
            <a:br>
              <a:rPr lang="nl-NL" sz="6000" spc="300">
                <a:latin typeface="+mj-lt"/>
              </a:rPr>
            </a:br>
            <a:br>
              <a:rPr lang="nl-NL" sz="6000" spc="300">
                <a:latin typeface="+mj-lt"/>
              </a:rPr>
            </a:br>
            <a:r>
              <a:rPr lang="nl-NL" sz="6000" spc="300">
                <a:latin typeface="+mj-lt"/>
              </a:rPr>
              <a:t>Al de Schrift is van God ingegeven, en is nuttig tot lering, tot </a:t>
            </a:r>
            <a:r>
              <a:rPr lang="nl-NL" sz="6000" spc="300" err="1">
                <a:latin typeface="+mj-lt"/>
              </a:rPr>
              <a:t>wederlegging</a:t>
            </a:r>
            <a:r>
              <a:rPr lang="nl-NL" sz="6000" spc="300">
                <a:latin typeface="+mj-lt"/>
              </a:rPr>
              <a:t>, tot verbetering, tot onderwijzing, die in de rechtvaardigheid is; Opdat de mens Gods volmaakt zij, tot alle goed werk </a:t>
            </a:r>
            <a:r>
              <a:rPr lang="nl-NL" sz="6000" spc="300" err="1">
                <a:latin typeface="+mj-lt"/>
              </a:rPr>
              <a:t>volmaaktelijk</a:t>
            </a:r>
            <a:r>
              <a:rPr lang="nl-NL" sz="6000" spc="300">
                <a:latin typeface="+mj-lt"/>
              </a:rPr>
              <a:t> toegerust.</a:t>
            </a:r>
            <a:br>
              <a:rPr lang="nl-NL" sz="6000" b="0" i="0">
                <a:solidFill>
                  <a:srgbClr val="00131E"/>
                </a:solidFill>
                <a:effectLst/>
                <a:latin typeface="Verdana" panose="020B0604030504040204" pitchFamily="34" charset="0"/>
              </a:rPr>
            </a:br>
            <a:endParaRPr lang="nl-NL" sz="600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E208FE-0ECD-38DE-EF9B-E229DB2B6E9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304704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919FD18-8E1A-A382-C71E-754743F1F2D8}"/>
              </a:ext>
            </a:extLst>
          </p:cNvPr>
          <p:cNvSpPr txBox="1"/>
          <p:nvPr/>
        </p:nvSpPr>
        <p:spPr>
          <a:xfrm>
            <a:off x="3542524" y="1997780"/>
            <a:ext cx="18794964" cy="47192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60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 de Schrift is van God ingegeven en is nuttig tot lering, tot </a:t>
            </a:r>
            <a:r>
              <a:rPr lang="nl-NL" sz="600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wederlegging</a:t>
            </a:r>
            <a:r>
              <a:rPr lang="nl-NL" sz="60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tot verbetering, tot onderwijzing, die in de rechtvaardigheid is.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60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60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2 Timotheüs 3: 16</a:t>
            </a:r>
            <a:endParaRPr kumimoji="0" lang="nl-NL" sz="60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4714261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82915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90350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Open Sans Bold"/>
        <a:ea typeface="Open Sans Bold"/>
        <a:cs typeface="Open Sans Bold"/>
      </a:majorFont>
      <a:minorFont>
        <a:latin typeface="Open Sans Bold"/>
        <a:ea typeface="Open Sans Bold"/>
        <a:cs typeface="Open Sans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Open Sans Bold"/>
        <a:ea typeface="Open Sans Bold"/>
        <a:cs typeface="Open Sans Bold"/>
      </a:majorFont>
      <a:minorFont>
        <a:latin typeface="Open Sans Bold"/>
        <a:ea typeface="Open Sans Bold"/>
        <a:cs typeface="Open Sans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A9A73211C8B24BA668F93E75A966BF" ma:contentTypeVersion="19" ma:contentTypeDescription="Een nieuw document maken." ma:contentTypeScope="" ma:versionID="252ec8a5b113ab9491350296f6afe2d3">
  <xsd:schema xmlns:xsd="http://www.w3.org/2001/XMLSchema" xmlns:xs="http://www.w3.org/2001/XMLSchema" xmlns:p="http://schemas.microsoft.com/office/2006/metadata/properties" xmlns:ns2="361d3655-778c-4143-83e0-ad48ef5f5cf4" xmlns:ns3="ae41b58d-a001-4a37-9b49-1b0859d61e5d" targetNamespace="http://schemas.microsoft.com/office/2006/metadata/properties" ma:root="true" ma:fieldsID="f8b38082630ce9b537118973413c80be" ns2:_="" ns3:_="">
    <xsd:import namespace="361d3655-778c-4143-83e0-ad48ef5f5cf4"/>
    <xsd:import namespace="ae41b58d-a001-4a37-9b49-1b0859d61e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1d3655-778c-4143-83e0-ad48ef5f5c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_Flow_SignoffStatus" ma:index="16" nillable="true" ma:displayName="Afmeldingsstatus" ma:internalName="Afmeldingsstatus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584d4871-39b0-4044-92b2-0aa7a3db7e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41b58d-a001-4a37-9b49-1b0859d61e5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c14f462e-a2f9-4eae-8df2-cc31af6e57a5}" ma:internalName="TaxCatchAll" ma:showField="CatchAllData" ma:web="ae41b58d-a001-4a37-9b49-1b0859d61e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82734A-40D2-483E-8D01-18C4602DE4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7477C6-EB98-40E6-B25C-4B8E40A3D8B2}">
  <ds:schemaRefs>
    <ds:schemaRef ds:uri="361d3655-778c-4143-83e0-ad48ef5f5cf4"/>
    <ds:schemaRef ds:uri="ae41b58d-a001-4a37-9b49-1b0859d61e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588</Words>
  <Application>Microsoft Office PowerPoint</Application>
  <PresentationFormat>Aangepast</PresentationFormat>
  <Paragraphs>94</Paragraphs>
  <Slides>61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61</vt:i4>
      </vt:variant>
    </vt:vector>
  </HeadingPairs>
  <TitlesOfParts>
    <vt:vector size="68" baseType="lpstr">
      <vt:lpstr>Amasis MT Pro Medium</vt:lpstr>
      <vt:lpstr>Helvetica Neue</vt:lpstr>
      <vt:lpstr>Open Sans</vt:lpstr>
      <vt:lpstr>Open Sans Bold</vt:lpstr>
      <vt:lpstr>Trebuchet MS</vt:lpstr>
      <vt:lpstr>Verdana</vt:lpstr>
      <vt:lpstr>21_BasicWhite</vt:lpstr>
      <vt:lpstr>PowerPoint-presentatie</vt:lpstr>
      <vt:lpstr>Drie doelen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EVGG</vt:lpstr>
      <vt:lpstr>Evangelisatie</vt:lpstr>
      <vt:lpstr>1. Bijbel in een notendop</vt:lpstr>
      <vt:lpstr>PowerPoint-presentatie</vt:lpstr>
      <vt:lpstr>PowerPoint-presentatie</vt:lpstr>
      <vt:lpstr>PowerPoint-presentatie</vt:lpstr>
      <vt:lpstr>2. Bijbelse verhalen</vt:lpstr>
      <vt:lpstr>PowerPoint-presentatie</vt:lpstr>
      <vt:lpstr>PowerPoint-presentatie</vt:lpstr>
      <vt:lpstr>PowerPoint-presentatie</vt:lpstr>
      <vt:lpstr>‘Bijbelse verhalen voor jou!’</vt:lpstr>
      <vt:lpstr>PowerPoint-presentatie</vt:lpstr>
      <vt:lpstr>PowerPoint-presentatie</vt:lpstr>
      <vt:lpstr>PowerPoint-presentatie</vt:lpstr>
      <vt:lpstr>PowerPoint-presentatie</vt:lpstr>
      <vt:lpstr>Wij zijn al begonnen… … nu jij! Succes!</vt:lpstr>
      <vt:lpstr>PowerPoint-presentatie</vt:lpstr>
      <vt:lpstr>JBGG</vt:lpstr>
      <vt:lpstr>Ervaringsverhaal</vt:lpstr>
      <vt:lpstr>De Bijbel beter begrijpen  ook voor jou!</vt:lpstr>
      <vt:lpstr>Hoe kan ik de Bijbel beter begrijpen?</vt:lpstr>
      <vt:lpstr>Dagelijkse podcasts</vt:lpstr>
      <vt:lpstr>Een goed begin</vt:lpstr>
      <vt:lpstr>Een goed begin</vt:lpstr>
      <vt:lpstr>Bijbelstudievideo’s</vt:lpstr>
      <vt:lpstr>Bijbelstudievideo’s</vt:lpstr>
      <vt:lpstr>Begrijp jij wat je leest?</vt:lpstr>
      <vt:lpstr>Wat houdt de training in?</vt:lpstr>
      <vt:lpstr>Jij bent de toekomst </vt:lpstr>
      <vt:lpstr>Help jij mee om JV-leiders een training te geven, zodat ze samen met jou de Bijbel kunnen lezen en samen met jou kunnen ontdekken wat de Heere tegen ons zegt? </vt:lpstr>
      <vt:lpstr> 2 Timotheüs 3 vers 16 en 17  Al de Schrift is van God ingegeven, en is nuttig tot lering, tot wederlegging, tot verbetering, tot onderwijzing, die in de rechtvaardigheid is; Opdat de mens Gods volmaakt zij, tot alle goed werk volmaaktelijk toegerust.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cp:lastModifiedBy>Judith Boogaard</cp:lastModifiedBy>
  <cp:revision>3</cp:revision>
  <dcterms:modified xsi:type="dcterms:W3CDTF">2023-10-31T10:20:05Z</dcterms:modified>
</cp:coreProperties>
</file>